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61" r:id="rId5"/>
    <p:sldId id="307" r:id="rId6"/>
    <p:sldId id="308" r:id="rId7"/>
    <p:sldId id="263" r:id="rId8"/>
    <p:sldId id="264" r:id="rId9"/>
    <p:sldId id="265" r:id="rId10"/>
    <p:sldId id="266" r:id="rId11"/>
    <p:sldId id="309" r:id="rId12"/>
    <p:sldId id="269" r:id="rId13"/>
    <p:sldId id="310" r:id="rId14"/>
    <p:sldId id="316" r:id="rId15"/>
    <p:sldId id="274" r:id="rId16"/>
    <p:sldId id="275" r:id="rId17"/>
    <p:sldId id="311" r:id="rId18"/>
    <p:sldId id="313" r:id="rId19"/>
    <p:sldId id="312" r:id="rId20"/>
    <p:sldId id="284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302" r:id="rId30"/>
    <p:sldId id="304" r:id="rId31"/>
    <p:sldId id="314" r:id="rId32"/>
    <p:sldId id="317" r:id="rId3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1" autoAdjust="0"/>
    <p:restoredTop sz="94707" autoAdjust="0"/>
  </p:normalViewPr>
  <p:slideViewPr>
    <p:cSldViewPr>
      <p:cViewPr varScale="1">
        <p:scale>
          <a:sx n="88" d="100"/>
          <a:sy n="88" d="100"/>
        </p:scale>
        <p:origin x="-10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FEE524-7420-4C4D-8C0E-D34B31FAB2FF}" type="datetimeFigureOut">
              <a:rPr lang="hr-HR" smtClean="0"/>
              <a:pPr/>
              <a:t>17.2.2014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E39D202-5456-4922-BA27-5EC3A95AD6A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FEE524-7420-4C4D-8C0E-D34B31FAB2FF}" type="datetimeFigureOut">
              <a:rPr lang="hr-HR" smtClean="0"/>
              <a:pPr/>
              <a:t>17.2.2014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39D202-5456-4922-BA27-5EC3A95AD6A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FEE524-7420-4C4D-8C0E-D34B31FAB2FF}" type="datetimeFigureOut">
              <a:rPr lang="hr-HR" smtClean="0"/>
              <a:pPr/>
              <a:t>17.2.2014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39D202-5456-4922-BA27-5EC3A95AD6A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FEE524-7420-4C4D-8C0E-D34B31FAB2FF}" type="datetimeFigureOut">
              <a:rPr lang="hr-HR" smtClean="0"/>
              <a:pPr/>
              <a:t>17.2.2014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39D202-5456-4922-BA27-5EC3A95AD6A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FEE524-7420-4C4D-8C0E-D34B31FAB2FF}" type="datetimeFigureOut">
              <a:rPr lang="hr-HR" smtClean="0"/>
              <a:pPr/>
              <a:t>17.2.2014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39D202-5456-4922-BA27-5EC3A95AD6A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FEE524-7420-4C4D-8C0E-D34B31FAB2FF}" type="datetimeFigureOut">
              <a:rPr lang="hr-HR" smtClean="0"/>
              <a:pPr/>
              <a:t>17.2.2014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39D202-5456-4922-BA27-5EC3A95AD6A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FEE524-7420-4C4D-8C0E-D34B31FAB2FF}" type="datetimeFigureOut">
              <a:rPr lang="hr-HR" smtClean="0"/>
              <a:pPr/>
              <a:t>17.2.2014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39D202-5456-4922-BA27-5EC3A95AD6A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FEE524-7420-4C4D-8C0E-D34B31FAB2FF}" type="datetimeFigureOut">
              <a:rPr lang="hr-HR" smtClean="0"/>
              <a:pPr/>
              <a:t>17.2.2014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39D202-5456-4922-BA27-5EC3A95AD6A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FEE524-7420-4C4D-8C0E-D34B31FAB2FF}" type="datetimeFigureOut">
              <a:rPr lang="hr-HR" smtClean="0"/>
              <a:pPr/>
              <a:t>17.2.2014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39D202-5456-4922-BA27-5EC3A95AD6A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FFEE524-7420-4C4D-8C0E-D34B31FAB2FF}" type="datetimeFigureOut">
              <a:rPr lang="hr-HR" smtClean="0"/>
              <a:pPr/>
              <a:t>17.2.2014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39D202-5456-4922-BA27-5EC3A95AD6A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FEE524-7420-4C4D-8C0E-D34B31FAB2FF}" type="datetimeFigureOut">
              <a:rPr lang="hr-HR" smtClean="0"/>
              <a:pPr/>
              <a:t>17.2.2014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E39D202-5456-4922-BA27-5EC3A95AD6A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FFEE524-7420-4C4D-8C0E-D34B31FAB2FF}" type="datetimeFigureOut">
              <a:rPr lang="hr-HR" smtClean="0"/>
              <a:pPr/>
              <a:t>17.2.2014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E39D202-5456-4922-BA27-5EC3A95AD6A0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ZDRAVSTVENI ODGOJ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PREHRANA</a:t>
            </a:r>
            <a:endParaRPr lang="hr-H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s://encrypted-tbn3.gstatic.com/images?q=tbn:ANd9GcST7cUcGIH9t_TCF4BIUlFSe_Op0Aj2lRLtzhvGz0oeZF85zqatdw"/>
          <p:cNvPicPr>
            <a:picLocks noChangeAspect="1" noChangeArrowheads="1"/>
          </p:cNvPicPr>
          <p:nvPr/>
        </p:nvPicPr>
        <p:blipFill>
          <a:blip r:embed="rId2" cstate="print">
            <a:lum bright="40000" contrast="-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   *</a:t>
            </a:r>
            <a:r>
              <a:rPr lang="hr-HR" b="1" dirty="0" smtClean="0">
                <a:solidFill>
                  <a:srgbClr val="FF0000"/>
                </a:solidFill>
              </a:rPr>
              <a:t>1/3</a:t>
            </a:r>
            <a:r>
              <a:rPr lang="hr-HR" dirty="0" smtClean="0"/>
              <a:t> djece svakodnevno se bavi tjelesnom     aktivnošću više od 1 sat dnevno</a:t>
            </a:r>
          </a:p>
          <a:p>
            <a:pPr>
              <a:buNone/>
            </a:pPr>
            <a:r>
              <a:rPr lang="hr-HR" dirty="0" smtClean="0"/>
              <a:t>   *dječaci su više tjelesno aktivni</a:t>
            </a:r>
          </a:p>
          <a:p>
            <a:pPr>
              <a:buNone/>
            </a:pPr>
            <a:r>
              <a:rPr lang="hr-HR" dirty="0" smtClean="0"/>
              <a:t>   *tjelesna aktivnost opada s porastom dobi  </a:t>
            </a:r>
          </a:p>
          <a:p>
            <a:pPr>
              <a:buNone/>
            </a:pPr>
            <a:r>
              <a:rPr lang="hr-HR" dirty="0" smtClean="0"/>
              <a:t>     naročito kod djevojčica</a:t>
            </a:r>
          </a:p>
          <a:p>
            <a:pPr>
              <a:buNone/>
            </a:pPr>
            <a:r>
              <a:rPr lang="hr-HR" dirty="0" smtClean="0"/>
              <a:t>   *povećava se broj pokvarenih zubi zbog </a:t>
            </a:r>
          </a:p>
          <a:p>
            <a:pPr>
              <a:buNone/>
            </a:pPr>
            <a:r>
              <a:rPr lang="hr-HR" dirty="0" smtClean="0"/>
              <a:t>     slatkiša i loše higijene usne šupljine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Prehrana i piramida zdrave hrane</a:t>
            </a:r>
            <a:endParaRPr lang="hr-HR" dirty="0"/>
          </a:p>
        </p:txBody>
      </p:sp>
      <p:pic>
        <p:nvPicPr>
          <p:cNvPr id="65538" name="Picture 2" descr="https://encrypted-tbn0.gstatic.com/images?q=tbn:ANd9GcTPSz_A0uRG07Y5_T7rOaWcUHwrHND6pktOb8E7XkMIpALMUiLwT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59" y="2780928"/>
            <a:ext cx="2506013" cy="2232248"/>
          </a:xfrm>
          <a:prstGeom prst="rect">
            <a:avLst/>
          </a:prstGeom>
          <a:noFill/>
        </p:spPr>
      </p:pic>
      <p:pic>
        <p:nvPicPr>
          <p:cNvPr id="65540" name="Picture 4" descr="https://encrypted-tbn1.gstatic.com/images?q=tbn:ANd9GcTJNTBKhiBpKopu_vxzBVzUDAuaV2swVv_jiByWZoHs64hKVTfD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2276872"/>
            <a:ext cx="2746591" cy="2664296"/>
          </a:xfrm>
          <a:prstGeom prst="rect">
            <a:avLst/>
          </a:prstGeom>
          <a:noFill/>
        </p:spPr>
      </p:pic>
      <p:pic>
        <p:nvPicPr>
          <p:cNvPr id="65542" name="Picture 6" descr="https://encrypted-tbn1.gstatic.com/images?q=tbn:ANd9GcTrGYtDH1rbhqZUWRyowrvXliymYQc7D1TXw3XI2vufn9PcvEp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2276872"/>
            <a:ext cx="2448272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Bazu</a:t>
            </a:r>
            <a:r>
              <a:rPr lang="vi-VN" dirty="0" smtClean="0"/>
              <a:t> piramide čine proizvodi od </a:t>
            </a:r>
            <a:r>
              <a:rPr lang="hr-HR" dirty="0" smtClean="0"/>
              <a:t>žitarica</a:t>
            </a:r>
            <a:endParaRPr lang="vi-VN" dirty="0" smtClean="0"/>
          </a:p>
          <a:p>
            <a:pPr>
              <a:buNone/>
            </a:pPr>
            <a:r>
              <a:rPr lang="hr-HR" dirty="0" smtClean="0"/>
              <a:t>   </a:t>
            </a:r>
            <a:r>
              <a:rPr lang="vi-VN" dirty="0" smtClean="0"/>
              <a:t>uključujući ri</a:t>
            </a:r>
            <a:r>
              <a:rPr lang="hr-HR" dirty="0" smtClean="0"/>
              <a:t>ž</a:t>
            </a:r>
            <a:r>
              <a:rPr lang="vi-VN" dirty="0" smtClean="0"/>
              <a:t>u</a:t>
            </a:r>
            <a:r>
              <a:rPr lang="hr-HR" dirty="0" smtClean="0"/>
              <a:t>,</a:t>
            </a:r>
            <a:r>
              <a:rPr lang="vi-VN" dirty="0" smtClean="0"/>
              <a:t>zob ( </a:t>
            </a:r>
            <a:r>
              <a:rPr lang="hr-HR" dirty="0" smtClean="0"/>
              <a:t>z</a:t>
            </a:r>
            <a:r>
              <a:rPr lang="vi-VN" dirty="0" smtClean="0"/>
              <a:t>obene pahuljice ), </a:t>
            </a:r>
            <a:r>
              <a:rPr lang="hr-HR" dirty="0" smtClean="0"/>
              <a:t>  </a:t>
            </a:r>
            <a:r>
              <a:rPr lang="vi-VN" dirty="0" smtClean="0"/>
              <a:t>tjesteninu i kruh</a:t>
            </a:r>
            <a:r>
              <a:rPr lang="hr-HR" dirty="0" smtClean="0"/>
              <a:t> (najbolje crni ili integralni).</a:t>
            </a:r>
            <a:endParaRPr lang="vi-VN" dirty="0" smtClean="0"/>
          </a:p>
          <a:p>
            <a:pPr>
              <a:buNone/>
            </a:pPr>
            <a:r>
              <a:rPr lang="hr-HR" dirty="0" smtClean="0"/>
              <a:t>  </a:t>
            </a:r>
            <a:r>
              <a:rPr lang="vi-VN" dirty="0" smtClean="0"/>
              <a:t> Vrlo vrijedne namirnice su i mahunarke</a:t>
            </a:r>
          </a:p>
          <a:p>
            <a:pPr>
              <a:buNone/>
            </a:pPr>
            <a:r>
              <a:rPr lang="hr-HR" dirty="0" smtClean="0"/>
              <a:t>   </a:t>
            </a:r>
            <a:r>
              <a:rPr lang="vi-VN" dirty="0" smtClean="0"/>
              <a:t>( grah, grašak, leća i bob ).</a:t>
            </a: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Namirnice su podijeljene u šest skupina</a:t>
            </a:r>
            <a:endParaRPr lang="hr-HR" dirty="0"/>
          </a:p>
        </p:txBody>
      </p:sp>
      <p:pic>
        <p:nvPicPr>
          <p:cNvPr id="20482" name="Picture 2" descr="https://encrypted-tbn2.gstatic.com/images?q=tbn:ANd9GcRIPgGpBdHKagbszfx924Lail_xIoPPpwi5a-Et4YJKQ8Rwm6w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869160"/>
            <a:ext cx="2619375" cy="1743076"/>
          </a:xfrm>
          <a:prstGeom prst="rect">
            <a:avLst/>
          </a:prstGeom>
          <a:noFill/>
        </p:spPr>
      </p:pic>
      <p:pic>
        <p:nvPicPr>
          <p:cNvPr id="20484" name="Picture 4" descr="https://encrypted-tbn1.gstatic.com/images?q=tbn:ANd9GcT0cVKQG9x_EZhBHOMN7Yq6IrBgkm3JX_jiwCUUHXxsw5GU1n5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692696"/>
            <a:ext cx="2619375" cy="1743076"/>
          </a:xfrm>
          <a:prstGeom prst="rect">
            <a:avLst/>
          </a:prstGeom>
          <a:noFill/>
        </p:spPr>
      </p:pic>
      <p:pic>
        <p:nvPicPr>
          <p:cNvPr id="20486" name="Picture 6" descr="https://encrypted-tbn1.gstatic.com/images?q=tbn:ANd9GcSyo1HtRlXBeCEWcYVjQz-AJVAagz4Wrpl5UY3sh9PKjKgPgR4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4293096"/>
            <a:ext cx="2476500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Svakodnevno treba jesti puno povrća</a:t>
            </a:r>
          </a:p>
          <a:p>
            <a:pPr>
              <a:buNone/>
            </a:pPr>
            <a:r>
              <a:rPr lang="hr-HR" dirty="0" smtClean="0"/>
              <a:t>(naročito zelenog lisnatog, poput špinata i </a:t>
            </a:r>
          </a:p>
          <a:p>
            <a:pPr>
              <a:buNone/>
            </a:pPr>
            <a:r>
              <a:rPr lang="hr-HR" dirty="0" smtClean="0"/>
              <a:t>blitve) te svježeg voća koji čine slijedeću </a:t>
            </a:r>
          </a:p>
          <a:p>
            <a:pPr>
              <a:buNone/>
            </a:pPr>
            <a:r>
              <a:rPr lang="hr-HR" dirty="0" smtClean="0"/>
              <a:t>stepenicu piramide.</a:t>
            </a:r>
          </a:p>
          <a:p>
            <a:pPr>
              <a:buNone/>
            </a:pPr>
            <a:r>
              <a:rPr lang="hr-HR" dirty="0" smtClean="0"/>
              <a:t> </a:t>
            </a:r>
          </a:p>
          <a:p>
            <a:pPr>
              <a:buNone/>
            </a:pPr>
            <a:endParaRPr lang="hr-HR" dirty="0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9458" name="Picture 2" descr="https://encrypted-tbn3.gstatic.com/images?q=tbn:ANd9GcSdlB5fnMMpvwENla8EUnKLIH_fO-Xo1qvuN2w0RIoNmQl-H44R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861047"/>
            <a:ext cx="3024336" cy="2378827"/>
          </a:xfrm>
          <a:prstGeom prst="rect">
            <a:avLst/>
          </a:prstGeom>
          <a:noFill/>
        </p:spPr>
      </p:pic>
      <p:sp>
        <p:nvSpPr>
          <p:cNvPr id="19460" name="AutoShape 4" descr="data:image/jpeg;base64,/9j/4AAQSkZJRgABAQAAAQABAAD/2wCEAAkGBxQTEhUUExQUFhQXGBsYGBgYGRsdGhobGhoXGBgaGRcYHiggGBolHBgaITEhJSkrLi4uGB8zODMsNygtLiwBCgoKDg0OGxAQGywmICQsLCwvLyw0LCwsLCwsLCwsLCwvLCwsLCwsLCw0LCwsLCwsLCwsLDQsLCw0LCwsLCwsLP/AABEIALgBEgMBIgACEQEDEQH/xAAbAAACAgMBAAAAAAAAAAAAAAAEBQMGAAIHAf/EAD8QAAECBAQDBQYFAgUEAwAAAAECEQADBCEFEjFBUWFxBhMigZEyQqGxwfAUI1LR4XKCFTNikvEHNEOiFoPC/8QAGgEAAwEBAQEAAAAAAAAAAAAAAgMEBQEABv/EADQRAAIBAwMCAwYFBAMBAAAAAAECAAMRIQQSMUFREyJhBRRxodHwMpGxweFCUoHxI2KCFf/aAAwDAQACEQMRAD8AOlEOyvZXv8iIlryruincpLf1CE3ezJUgpUMxQR6auD0vDdc15QW7oZ3jHFyJ9w7ANe/We0M/vJSVnzhXLxcCdMlrLAFxyDD0EOKUJCCUlgoBTNZz8gYpmJ4XNVV5kPm1F3dPvJPkWgkQHkxFWsUyq3BMt9PS5lZ0HZiPvcRvPnCWq58JIvwOxgHAaHuApKVEodwlWqOKQdwNoYVAS7HRnvA2ELezySlJCiStwTobW5c7PEIH5o4E7t5Rp+ISsgaEfMR6lZLhQgcCHtPMFxmhM1ZNgpmdvQjgQ0aVKM8sylbhnGxEFzqsBg7k8djAVUsXvcwW68EUh+cXIllMsy1KzCMWAlIfjYjbgYinzVd0uYhJUUtYfqOgJ9Y3kS11EjvEFImIZRlqe6bZiCDqOBjwPWdcqoKyuVlUTcHMErzOfNwT6ND7DaMpOfMwIfL15wHR0JlzFk3QbttfbyMP8DwmbVLKZdkJ9pZ9kcjxPKO1GFhDoKaIZnbHrwPh8ZrKU5ubxaMGwKatlZcieKtSOSdYf4Rg8ilDgZ5m61M/kPdHx5wdNrCeURVNRTXrmZup9oF/LSGO5+kjp6BCB+o89PSJyrgwiHvIzNCWr7pmbTe5m5VGFcR5n0j1dtbQIucztpt3kaTSdix6RoZ4G8RKrBtAMyjkwgh6CTrVAVSxBBuDsYxVSYEqJ5iSpVB4jkQicn7d4H+GX3kt+5WWb9CuHQ7RUc0dZ7WzEzJEyWvQg+RFwfWOOyJjiNz2dVarS83IlJqkEBusJC4OwZX5yOAufKFqoLwlf5nkfpFr/hJEbRzVVT1Mva65U5YcPtD/AAySiUTxa5PGKlhM3xO+kHnEGuLnfkdN4yGZme02atI22rxG2LLMxiTpoIqGLJD+cPVV7SySfG7MeBGrbxXK6bYq1bXz0+MX0tvSTC6gjpFMyYxj2TOvv/O0QzHN40llooUgRFYknEtkmokhIBB0G/KMir9+eMZD947STYe86ZhdembKIUkZkuk8QQojfX+YlpZjJye7t+0aVOHzJQUopswUVAEAO17gEA8xtAYq3QCFW2UPvyiMgjEqXa2eY3JuEWDWBiFa2U4ZxbSApdbu7g2Eempb72gY4U8RgskpJf1gcrtc6QCZ/PrEcmoVMUpKElTO52SU65jtxjliZ260xdsCGpnJuSTa4j1VaWyg31A+cCMJifAqXmSoBYQoq2Jd1AasYjmKBmBaylIyhIAsxdXiI2LZR5GFeIAbSGr7Voq+0g/KTLqhmCSPGoOnnyHO/wAYhnU0zMtMwEEHoW1FtiHj2fJCVy1JKSpCwpFwb7A30vBdXPzziqYp1rLFKCfCQwACrv04w2423lD1gPM34bRHS0SkmalS3RMSygdeI9Cx5RvSSxKCgkltWJ+UO5SZZc5Bls7k5gX1JJZmcng3lAH5czN4chSLhOYqLalKFH4bMY8xAzfmeGqoU2UG/m4h2BYaqrWzkSktnX/+U8VH4Rf5BTKQJcpIShOgH14nnCPAcVkqenkpKRLQFeJnU5ZRIG7777aQymraMPV6iqTbgSHUaj3hv+o4H7/GSKqC/KJUzoWLqI8/ExmCoYnbGxnx4qeOLwqTNMbBUNFY9ZzZD/xp2gCoSpawpS1eEuEgsNGu3tedo8M2Nc7xxtQ5FrwwlpKtR2LR4m278z+0RFUQTagDeFByeIYWHKqGhdWVoAhZXYqE7xXa7GX3iqjp6jwgnea9p64FJSTY2PnrHO1SwFEIOYCLnheBT8RmnKCJCD41/MDiYrKEAzF5ElsxygDZ7fCPqNJS8CnYyU2r1QAcCDAxJSzMqwfL1h5K7PVU0eCQs8yw+ZiGq7JVqQ5p1NyY/Iwzx6ZwWH5iOa9NgQbkQyQsgiJ1TszJLJvcxtQ0k1UtOaWUrZmVYqbcA62j1ODzlG2VhqXcDzAv5RH4ZJ4n0S6gMoMgr6wqyubBIA8rH4woXNiyz+zM1vbQz6+L4M/28Ry+w89dpa5Sizs6h5OUs8NXagziTvUAHpK2pcQqVDzE+yNdIHjp5mXihljr4HYdYRSJKlrEtIdSiwH78IchUi4MkesrcSLPGRakdk6dhmnzMzXyocPux3EZA+9UvX8j9Inw639saUFWlM0JXmzMrKrMXB4lLAgOyrsH53gmTXyM8yUoHO+c92wS6iTZJDJsxZ4r1GAsqAd29rKx/uAt5xBOoigmYlWtn0e97QN+hMh8XUG4ZrHsef8AUscqkllBVJUsqcrT3jANulhZrm8CJqz3qVH2SGPC17esQ02HGfLJCiFJuC7Ah7py8DyOvKCBQKYOlfDQ+TR5hNL2XWLKwqNfPX1hyF38JvxsbauXieq7QolgS0JWrQLUlZS5OuWYzt0ZPWAJwKU5BZR2VqQ7MAW1O/2IZCUyTnW6li6UpUCz+yoi+bWw03vpBCmDkx+ppo5Fxe3Ed49iARJQtMpaZpAVlOTOXcIzEBzoSL/wspK1E1ivwsQ/ha4ufEAXtdmteI6vEZp9xJKwBnJcvvwF9G0sOUAKrDLsAlJBcDLceEeJn3tvqH3hdSgrZmcnsxHFm5+Md19NMlAKQ0xC/EFo15peyhfcB24QiRVM5BIIJNtrkgEnm58oMl5ky3UypawlWW7OXIUGDIUAD1t5RzKdCwqapTNoknxKZnYABgC4cwwHaMyks1NT4mR+vpaFS8WfMtQAOp4PqWGxLv8A8XAXWOsTGIcuSdiC9zsCfhBUiQ8tE8TciCMhl5bFJJb2tyRrwjzEqCWESxmKc/iOYgC7s40G56WicKMW6mYp0xrt5MLfAJ46kQmlxASh3x9pasqMtiDYpU+qhqDfjq8WGVicxfvElnILWuRqBFTpZQloygpmJPjZT+EpKtLs9ho7OdXhtJSrKmaVhDvmFrAXGgduZLRyvQVkOBf855dLVpudwNulsSxInFg5v97RKmZFVmY8lJAuVaMAST0AF/SGNFR1s/2JXdJPvTNeoQL+rRhNo2vNBR5dz4jv8UkamBlYsh2BKjwFz6CJv/h/dylzZpmVMxKSoSwcoUQHYAP8Xhh2VxOinAy5aDKmosuUtOVSSOFhmHx5Q1fZxI+x/MU1emBcXMXIVNV7Msjmot8A5gqVh8xXtTMvJI+peLKtUtJAYXLD4x6qolA5XDnZrwY9n2/qH38Yn3y/CxB/gqNypXVR+WkarwSUQxQn0iz/AIYNaBptO0cfRMs6uqv1nOe0PY0qBMhZQr9Juk/URzqrlqkryTQrONtj0O4jvVV09YoPbekQpBUQMybgw3R6xkcU2yPnHMDUGTEcvtZVrlpkSSmnkgNllBieOZZdRJh/2VwRKQDlDwk7F4HOqVBSEtKBvMOh5J/UY6NWVMulAlIYzWu/u81cTwEU62tUqP4YMFUUDagyZJOnplJdRuzgfeghMalc9V1BKRcpJZ/vrAVZPSolRUVHVSiR6ngPSN6elsFIzXZnUGLbs2girT6Pwhe12ldOmiC55m9TUplORLGdrm5H9rkgDlCwY5MfKNCdP2hvMpJqkPmQnqQA2pKrhh0eBRQSZaFTFTXAS4KC77WilVrf1WHwj0enbIufzjCjQFk94dg40gmVOSFZJSgOSGzeZGnrFMMuWE5jMLEuzk30ceUMMO7Ry5CPCjMr9QIcBrAg31YesTVkfbnJjPd2a5Uk+nE6BTp7sOVnzvC7EsNo6gkqyJmkN3qQAvzUPa8457W9ops13fKf0m7O3D6cIlweesrBzKL8b+sTppGOb2M5/wDMKjezWPpG6+ws9y1TKIez5gW2ttGRuO0IFiFgjaMg/wDm7j8o3bq+4/ISo4ciZOcJmIz6gKSAVdD9DHk2Yq8qdLAcuVAXTs1uoHnAVMD7SXdJ1J1ewHn9DB07EDOnKKgxy92l9BcFT77RQCQ1jxM/XaNlfcn4ewGb8W9byeShSUKyKKSEpWkHdI4DdvrDWnrpzoK5sx0FkoCiWIGUkEm1iRsACbwsppi1TAEEqUEFCWAc+Eglja/7xvT1U2TMCVFUtD+NCUOVpuCpR959C5sDaCW7G8EaQU6ljzYGx7yzYnQiYUqmlYIsAogqO42PE2EUPFHRPL6A2d9Bp5M20WhWMlaHBCiAQoMrQ8CvxK011NtIAxOklzRlUhaCBdRsHuxBvy15w5gJZRV1Fj+URpxg2Gwb2rvvt1+AgaqryslVw9m+IHFnveFtVLXJVkX5HZQfUekeZgRZ3cADk2r9YIqSIsV1B4zLXgYVNbPPlJllan7xVz4SD4dWIO9nJ5wZVY1SyphKWmkBLKyWSEjxDKfa1MIKRIQ3hKjx+bcA7ekFS5qU2UlLBw4BzG7eIqUWNhZv5TsucmDW0zVMscdpY19oZc1UsySqXkA/8eZLbflM3LXfUQr7SnM84eJwxULIUA4YBzkUP0q8ri66cQhTgqS1jsokFlAHQa389YPwpWfN3hBe5BtmOVSyC9izENvmGsDssbgztLRBBuUnEBwKsdWUuoahLFWZQYpDJve/rpFiM2UcqVEoVxUWe73WLZnFhcMBpFaxKhTKUlcsliemUvbQuXFx58I1NUTlBF9N30a4O+7wRtKtu4gzrXZWTTimlzUJAWqxcB3DA+Jny7tzaHUmY8Vbs9J7unlvu5+nyAh3TVYiABUfIzPmdSbuwBxcxuFGFuMYVLqACrwzk3RMHtJbZ908j87wUisS179Iim1MoHMVknZO0MIvkRVNXJuoMr8zFlAoTOtMQtjzsWUOseDFwFZ9X3+/IRYZ+HUk8EqQhYtcG9nIDpLjU2gWX2XpElwhRbQFaiPQmJmpHvG71ByDDMMxPvNA/EjQcADv8oZmYIglISkAJASBYAC0YtXp8R5PDt9lsTeIOTiR1tOFBnYtt93ivy+zCZiiaghaQfYHsn+p9ekWNIPlEFQVJcp4bxK9IE77SilWZcXgmP4gmkpypASCBllgBg+1hsNY5d+MUXUokkklROp4v5wz7aYoqZlS7Nr6s3wiurulnh2lt+OfRaDTgU7nkw+RjLBgl3Pr1PCCB2o1ZJ08orxJ0f8Ab0hjRUALmNZHY8SupQojLCa1OOTFKux16DyHL5wvqapRsVFgTbaGn+F6sb6wrmJSknMHGm7i4ci7Oz6gjlAsG6x1M0/6RNFLdnVta3oLfOPUAu4LNe5DsxJ+RgQmC6VTslRtoHZg7avtCxkxxawjAIJIOuY6hhd73A+cWGgRlz2uA6XZ9L7vZoQ0k3MlgGKfZY24kEehBHOCqOpWwzEulwouCSCSfRmHGHqAJBWYsJZZdTOYOi7DRVvK0ZFfOOqFg7DTXTyMZBbx3k3hN2H3/mVnOl7BRD7tpaz8Ynp57JYtxtrroTuLfbwMmUpR8KSS76H0iKZJnaJlqvYOG5xP4ZaU1dXTpjzzBjcyUsGV7elhoCCDcXc8oeYXji6hZcJWsuC6QVaWsQST+3OK7IwqalZ8AJ4qy66OATeD6KknSpqlBMq6gXKkJJNjbxWL3txh+0KPLzPmqlStW1HiWsTx9I1qyXvZTWOltbAC3lxjE1JN80y3F2uLXJ0e29+saYoCthnlqVdyVAMSxtd2sdQ0a0Sygkd5LYE2KlqF2zAhKGLsBCgTab1OqzUlYrY9oNj9OJskqd5iXVmLObh9A5JcOYqlLN8STzi6TVSsmXvX3PgPmAFBPHUnc20hFK7OyWOaoXv7iBp/9h+UPpkWIMi16P4i1KY+PTjjm0mROIdiXcN1PXiIIVWJLslnub2HQF3+9HgiTTUiQ5XNWRzDcNAgH4wVKrKJBcU6l9VFvRRPyhW0DrLPeCR+E3/x9YoVMD+EADp52PHZxDHD6GesEJkrUkjVKbWcg5zbVnvdoYS+04R/kUsiW2hIc/QR4rtHVTC5nFIf2UgJGo4CBOzqYYq1jwoHxN/0+snrcFVNARMUiSHzAFyWAOgcPod/5NwvCaSUQUBU5QfxLuAbNlSnwg/1OYGw6imTnMtOrJUouEs4Jc76CwDvFyoMECWzKJ0AADAABuvPaAFZRj+ZBqt17XP6fzFVfVNfR9ugA+kayKwmLBVYNJUPEh2f3lfQwlq6NCD4QR8R+8Z9dNz7hJ9JpVZvPDZVXpsPv1if8YjQgQnY7/Y4jiIiWovHF1LrNUUE6RnOnJBzS1FCtiPqDYxPRY2XaaGU9imwPlsYQuHcwZIRnsWMc8YVTmeq6Wk6+cX9ess9NWpWHSQduYPMaiCpcx+sVaVRKSXSSDsr6K4iGVPXW8VlaEbdRHsKczE1Wj8PzIbj5iP5c1xo0C1aw0VvFe0pT4JRDiylEOeiRx5n0MKRixW5Uo6E3u/EObfYipaLVUF4NLSMw3HAiPt8hYqHQlSgoOWDsRY6eUV6XU8bGLirG0kKeWsM+UAgOLOGBNwQWfjAyq5OqygLyswUTYk2L6Djd4eunCqFm5p2aklj0ldRPG8OJNUwYpUkbOCPjEmH9opkojKJRSDpkT7OwHvBg/vHXlHR5tRKygpSEkgE5Ui2ZIUNbs0e3mlDr1yLXXn1/iUCXMDE7Qmr0Avxi5V1HLWohTOd0hjszty66aGKbjVFMlOoOqX+prh9Ar94NdSreUxlMZvE0wRJLXx9GgZa36x6Jmw/j4x20eXjGnn3/b52gpdULtoef7+UJZeYkAXP3+0WKhwQEErdRF2SeRt6jXraDUE8SatVRMtFJnc4yHBp0CzC1toyPeEe8D3odojxKeFEOAOgb4RpKSDpyhvWdnZyrgoUevpqGHrC84TUSs5XKVlS2YhiBsNNfpCwbjnMmSmEqBjNkgAjhuelyz6wROmpKkEfrzFxyIgBUwWa+/WNCv1/5jgllamtQq1/wxmuYkuSEknVtjccbi0DJWnZPwiJEzpx+zEaqzICWcWs+vlDApMFq1NBcmMJqyQ9r3cBvvj5xMmfLA9l1HcBvUvdjeFc3EnKch8Leo6becQorGtd/UfwYYUKiQe9pVfb0EYzZxNtufziOZICtHtwcxAKjiOd4mk061qIQlRJ2SCdL7DaEbTeVtUXbzBJc3n5s8Wvsrgvf/mTAUygSw0zt8k/8QJh3ZxSpgUtKko1JNvINuf5i+d6wbeI9bWFIbRz+kTRqPUyOIwlFKQEpAAAtsB0j1dU2hgVCrRBMVGXvcDE6KQJzDfxfOA67xhohXMEQpnRxazg5j0pbTcQadNUEpSQ5Sbc0nY8wfnA8ye2usNlICxeBKylzjKfa2UPeb6xedrrcR6lYt72DKKexEJVLKVZVaiDKedpErKRmOZcS6Uc8FDawJVysyF7EaEah/5gSjqLWLRuatkr0vvHmq7rX6TNNOxM51+LYlKmcEg+RIPx5RsagnkWtuWL3BOmnxhTi1UBUzWPvmJqGo9PQeZ03jeQYEYGUjEL/EFyoklTuXa/Cx6F41E1JSsqzZ2dITlZwLlQOo5J+WkNY2o6s+3WAyv15awy08agh6swLPcajQtq7HiLtz5w2osSYMHu3lFZRM3vyflbza0GUdSyr3G7/vAVKe4WjKFcD8U6RhikzZWYKSVD9O+5SW0OhD8REIkHKsgZkrDMoFiGJI4EEPvaAOydJlmKWlSSlnKWIVcWDnwlLEnXVI5xYKdQUpcp7JYgPl3BQxANnDeQsXgRpRg2k1TUBWYA3nJcZp+7mHK/dk25PsTxHOABMu1osvaRguYlTpJKnGoBy2FuChrwI4RVaEgqc6Dp00JENRbjM9XqbGFussGGoCAFFyfu7bxaKXEkJlkEXUPmw84pyKl7fflBCEOQFE5X8R5HW33pDk4keoXccw5VQl9/vzjIXTJUpyxWA9rP8bP6DpGRzcJ7w6nYy+/iNcurdAG2sdesalagRmZrEMbl+XXQjWFP4se05BYu2hHC+unwjbDFTJ3+Wnwvc7bAgnoNLxnBbTV2CD4phSJjlwiYbhQcg8iCWv69IjT2MQohJrUOb5coCm5pMx/hF0qMHRJkKnTfzJgDJHu5tre83OK3JqVggMcx+PSH6eopz0klUNWH/ESLfODz+waEp/7ksHKvAeFmCHOsQGgw2WMk2omKUNfAof8AqpH7xY5lNPsoJbiC76Wa4vAFdSEpabLzv7q0kta53CeLPFHjU+lpGulqNhmPy+kr8yrwqVcd8rkWHoGgKfj9IT+XSKJG5LeVneJa3s6kOZJAIuUHLYN7qiL+cViqqFhRcqZ9y3q0NDBsCSVaDUjubiWBOM3CkUyEn/U524mCV9ppxBA7pIGoAdvR4qAWVEML6QUqaE+EaAX/ANStz04dOcCQROK6HpOmdnqxcyUlUxRJUSryFh04+cO5AckwgwVOSWhPBI+Qh3KmtHzVdt9Qse830phECr2huaB1riOZUc4EmVDwsw1WTrmRAmbA02bEQnQrbePC4jeXOhlIUFCK2mbB9HUtDablImqmMQftZRKsoMSNwLkbg8YTUc2HuK1ZIcnyit4TKzrUHZCSR14AeUUYdLx9MkUvNLJQS1LHhsH1P04mH1LhMoDxuvi9h6DaE0pQBAHlyhuiect7ROpUHiQ1tzcG0Z00iRL/AMuTKS9yyEh+JLByY3XOfRwOUJk1R0iRM8neDqaljJfdrTTFcPkzR+dJlrA1UEgK/wBwv6RR8e7D+EzKNRUP0Kb/ANVfQ+sdCmKdDjb5bwkwzFBKmKQbpzacjf6w6nVdCCrYPfiGlMlTbpOQFa3yEMQpgg2IUcqdDceyn0grE6ZcseINcpcLCg9yyiN24cDHSe3XZRFQgzpIInJDpyt420BNuFjtHLqXFVBJRMKlylH8xBO/FyLGw9I2adQ1BcdOR9JI7lJYJeLB1LQkyw1gf1FPi8I1SSTY2FoPosb/ADELzhK1MHUfDu4PqdeMVjEJmWYdWIdOa9vZZmsRfoRAM2e4Z3EUQQ+I87S1n5k4LR4lKBSp9BrZiykkbiKxJna9YZy6KpqEpEuWtaUjKk6BnJYKLOASejwtqMPmSllMxOVQ1B1jqriKr1izKB0jCkXf79YbyZwIGnNy0IkzduH8ROipgOJYrXEZmQvbT+qMgYV54j0EeR2ywvEedWq5SwWyIybOB8onwyoBUzJTlFgkADqw3hbW9qUk5QlIbjv/ABEcntBKHtSUE8bA/SMVtO9TJeOalVIsVjTtXVgoQgG5LtyguWlCEo0CwlnJ0JJU3XaBKiYmaM6EMq2lzx3djFNxGomImlirKo+8LjiDzjq0z4WwGMoUd4CE2tLhXVyg97NC816Uh3DnzEJUzCsavx5RE6gWN0/fwhKoL7ZYunUCxjwGXNuAAb6Djxis9qOzneOUBImC6S/tf6VD5GLBRSyVJALAJYacdD6w2qaYkFChcXEXU3dDJqyIwKHgzick5QtZDH/LAOoV71uQt/cI0TZtnv5RYO2GFNNQsWSokL5HUq8wD5iK6peYlQsCdOA2HkI01IYXE+cqoaVQo3+50bBqwKlp/pAhmKyKt2bkzcrd2vJqFEMm/wDqLCGGJTRKTnWtLOAyVOp318LhupG+sYNbTHxSom/T1lM0wxOe0bqnvvEKp0LaiapBGbQ3SRcEciNYjNS8T+AZcrBhcHEYKnRoJkACfHv4iD8KHeMUToIRPG5hOmfG/wCIgTSnDC8Sq/CYgwiaBp/yTcmFWK1tm3No3w2YWh4o2pzm4EbZbJc64vDRCrRXaLrfWHMufEZXMS47QnM14imTyHgSppUqV3jkKy5OIy3Ohs99YgqJiw10m19o86KbWMSHYNlcen0lgw6tcMYrWJHJUKT0I6G30MZSYhkV43TzOn+7QebQ5raBE5luxb4c4Zay5nt6o5I6yfBp6yhtU8N+bH6RyXt1RdzWzAGyr8YbTxe03LMDHXcLZFn0jnP/AFSlqVPklCVKJSoWD7g7dYu9nEhwD1BH7zN1h3KxHSx/aVdE4KlFN3Qc6ehZKh8j5RLhUtJOdSSpmCJY/wDIvnwSNTx03gWTIWjNmlrDpIuCNR+0ZS15l5VIsQP3f5xs2ziQA/3YltxTtJXIlAJUJCDZpdlHZio39GEVKWvOsZ1G5uolzzuYkq8TXOyhZ0068TAkxDQZgj0nWT2fpqykCJCES56EjKR7zD3juTxjmtbTLlLVLmBlpLERZ+wWLFJZ/Yv/AG/bwnx2r/FTpk6ySpRLDRtB8B8TAVLcyjT7ydnMVZoyN/wZ4j4xkL3L3lXh1f7TL4qTmEBpkHO7ab8IaSNxzjFAJeM8kifRBowwzFe78LvxJ16RtjVEJozptvbb+IrBnEKfaH+G4gMuU3e0Ssux7xNSltO9eYplIMssrzglSAUlQLXb5Fm5xNiYYchY6/WB6dKcu7qCTyFy784bsIMPduG6McPVYcR8DyfWHypmYg3BN+UV+ndNtYeU8xyHaPGp0kdUZvK72qojMlrRYFQIfnsX4PFRwWZT06wwzke1NKUk9JUtYKU9S5PKOg4/L8IMcxlUwNSUEsnMpydt7RXp2LLaR6ilTbbUf4SyYlKQ6ZifxCgRrOa76lJBNv8AiFCawDwK4DUa8W6H6RDRLQJ4zMpIVvu2nlBHbZUlcwqkMGAJI0zbty0hjUw/M7tFJboOlz2I7H1hkiuszBSR7aNlAe8n9Khy68YHrAEEZS6FDMhR1IuGLe8CCD05xXaatUOLjcQ5M1U6QVIRdC/EARqpJJyJ4HLmKRoxa2ijQ2xVLVKhxx9/d5MJ8Z38JE1jxv8Aio54BlnvinrHIqYjmVbQlmVoG8DKqlEwa6W8TU9oKuBzJ6mpKpiSdBb+YsuGGwhHiOKibKGaX+eFJJmfqCQRccSMo/sfcwyw2dYGO6pPILRWirEu1+TmWSlmemkHy50IpU6CEVUY705pg3jZVREE2fAKqiB5lVAikTDtD+/4mJpFVl9lXhIunYHinh0084QTamIk1TQ8UTaLqqrCWOtxfKkkWKQxYuDwIbUGF+D9oVodXcCese8o2HLKzbQpnFU1C2OhDPoTcgcrAwJheIzJagkqy2NlDQHcjUlxYfZ0NNSAN5BUrIqlSMw3tBjwqFOZEuWoWdOZ+F3ML6bAV1SJipQBMu6uLHcjhz6RHWYxNzKSJgKHNsqWI6NBvZTGTImKUksspIyOyZgILp/0qcWOh0tFagg3Mmq1lZNu2VafKKFFJBBFiDYv0iRMwEXMHY6kzFBeZyyblgS6QWPMEt5GFGQs7Wh4yJlPemxA4hiF5Lgm4YsWccIMkpWUFeWzgW2LOB1IcwqlgmLV2cxFCZM+mmg5ZzKSoJfLMT7JtduMC4BFpRpndTuEUd/GREZnL4R5CNsv95adIpA5PrG1YnLYx7IOUHjEtaUqDiIGOZ9BwYhnl3jajXl3iOsdi0aSQbPHWF4d8SwrmhSeo9eIgSXLyHhtEEqcQYMlnNtHTlZOMccQkLe+4gySvQwuSY2m1LDpE5W8AreMManOho5njpHfrbk/+0Rd6iodLGKJitT+dM6t6JAizSqQLSXU2RBfvIEFrxrPneEwMqbGkklSorFPqZE+rFti9Y7wTBpcxBVNqJcovZJCifRI0iVVJlkkpU6e8QXSojxMvcjVhrDDCuzE6pSDTyj/AFKWgBXPxEEROvClU7SKsGXmnIUzu6UpmBRBHh1KRrvHH3TiLRA23v6dYgxFcpc1XgUgE+E6vpaYw9p/fHmDrANZS5c+UEgK8JKk6Podj1+EWzt4KfJLVJWnOxByF2bQlQ0L/PlFawiUAp5pVc+JgCfRTB+sGTtF5KKHiOETg/KB09DZz6C/xdo3lU5JyjW5bf0EW3/E5CE5ZVMlT2zzipSj0SkhKfjASKEzyoJRdIK2Gobg/wAoX4xvmXr7Mst1NvjbPzxEaJJUGSzBz7Q1tpzgnD5MxNtH0zWHqq0LaiSUrym/DnFgwxXdsUpBUGNw4tdyN49VIt8YOioM9U3xtjZdGO5SruqhEw2zH/LOjEk6OC7uzEQsUqYksyrbNx0Y76w0qMfnrlhK1Z05ypIKvZNxYPpciNJtaupmoM1YS/vBISA1yfAIQwU9JqpRex3W6wQLV75ShtcygCOWXV+TOOESUUrvl5EHqtbIQBxu5b0grG+yC0gzZaSJeUKK1MAsnVnYkC/ia8J6bD1LdyA336R4UVva0jBqEFi2B2/f7EsM+iw+UkiZVTFzeEtAKX5HfzMVYJKyRLzEhza9nYEhTsLj1jDRKKikEMkOpRslI4qO3z4PE9JXBJyU8vvD7xWHCxd8ydkcEvzd9HBR2k1VrC1yT99oKicru1hSsyErQo5S2mawy+04s4084nmk1FP3wQRMkkiaAGJR4SCBqQk68ASdA8NeyWDMvNNXJSlL5ivxAdAdSI2xmsppX/aTHmZzmaX4FOCMwCtDfS4gwAMiQeEd1hz98yrysNnLSZiZM3u9c2Q5f9zNx9IgTJP7AG/Nob12IVM5AKlzFS0eEB/CLaAC2nnD7/prQypypompCiQEpfQal311YWvDQb8Thp7RdpTsUmhQCv13/uHtHzsr+6LHhXYqVU0X4mXPUFpJCkLSGzAAllA6aXbcQj7U0iZdRMRLLyxMIB2cWPKGn/yZUqkTSSZYlpHiWtV1rUdTeyRo3ICOjCxBUl7H7ETyKHMSEu6Q5JuPUaDrDXsnMTLqkKmAOm4B0fY+hiXslha6iYUom92dSRqRuI87SUCqScZcwg+HOhYtYnhtd3H7wOQQZWCtiowf2nSTQUCvEqRKzKubDU3PxjyOR/jZx2m+ioyCuO0T/wCp0OhSzvEcwWjWY6bxpNqHAEY+SZ9fbqIvqBA/eNBVSIDWIMZnWAIk6ZzmDKedaFySHt5wQjYwwLi0nJCw6TO2I1jafL0jSnR/ESVRs28LVDecdvMLQWZz0F/KOeTp+da1E+0on1MXHtDWZJKuKvCnz19BFEaNDTpi8wva1fzKg6Zk0xBGojeQpoilrI6cIKp0gm4sx9W/eHMMTOotd4ZRJKlAIKkqY3BN2DtbSDcNaoqZSJqiEFQCnUSw3Zy404wFhoImAggM7P0MZJCgpxYvCjNRBLJ2kwKVTzO7RNStJB4Ei1goiwBYi97G0I6CpMpZBCS9i97HhA6gXJfU3584hnL8XOBIybRqvYAk3PEb1yAmYQzB9rwd2dxISZwWoZgxSxLC4KWJ2BBI5PCuYrMxfaNCoawmxBuJpB1K7T2mmOgd8ptAstcGz8Rr1hpgNZlUzDxMHOg3PnCNcvOSOAJ/aJsPqWILkNpyPGGWNgZHTrL4zr3tLFislKEEkDMTYh9Dpd77QHh9OtblAcpYvsODc/2iCsrc4vq/31gzs7UFMwD3VAg+jj5QtgC0vpVGCHqYNVTlqU61KKv9RJPxjRM7gA/2XhritIGKz5QlgGXaZQriovpM7R1RZEtKFIlsCX1WtrqUQLjYDYdYGoZhSkZSxNy2sMO0uJd8JYFkpQBlswPvM3FgepMLcOn5SCNuN2h+LYmMtLZVN+ojhGCFcsqJOfUDlCJYYtuIvOGTwqWSS7fWKJVTHUo8z84YVGLRTVMm86F/0yEtcubJmhws2fptzeKlIxFVLPmd1uVBPUKKXbpeBsNxOYgFKNS4BDuH1j2XTGWoZ9dYLtJDyT3i7FCXAOrkl+J1jXMpSUgkMkEDoS8e4qoleZrcee8QomQYGJI7XcmMcKxCdTLC5ZFtRseUWPH+0sycmTPMpCZ5zIQWzZEpIdTKsVkmxIsBzipSwX3iy0WGqmS5R/Tm63IIgWF7D74ntwPMUf41Um/fzr39tX0MeRZBgq+B9IyBtS9PlB3RrWK22gJajtGRkZi8T7gcTSdMBgRRj2MglE82BNHgyVdPSMjIoSQajiGy1NGqi9zoLkxkZHQoLQHcrTLSsYpJM5feKUEoFpaTq26iNieEKZssDQv5RkZF3GBPliS7Fm5MjEbFVxaMjI5zOjym4kqVtEqFGMjIXbM0Nx23myiIXzZl3jIyCAEnqVGsJKmptHgmE6AxkZHggnDqqh6xph8pLMoEHjxiKqoi7oSpucZGQKm7bTFh2BvB1SljVCvQwxopnhBulQ3NvnGRkdq0wFvL9Hqqnihe8Mr8QExIDgNAIA4xkZEZyczcRyosIPUIzaaAXgdEkpD7b+ceRkVIo2zE1VZveBGkvECEsCwhetCTtGRkFFMxvDMNk3sIPrqGbNOZCTYZUvpzMZGQ1VEkquQYAnsvUHaJpPYuaTe0ZGQW0REPn4OKJKZikiYSWY3As7kRZsGoppX3xICVpSQgpZrWID2YRkZCmphzngdI3dtXHWOPwKuJjIyMg9i9oq5n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9462" name="AutoShape 6" descr="data:image/jpeg;base64,/9j/4AAQSkZJRgABAQAAAQABAAD/2wCEAAkGBxQTEhUUExMWFRUXGSIaGBgYGBsdHRgdHBocHSAcGCAaHSggHB4lHhoXITEhJSkrMi4uGCAzODMsNygtLisBCgoKDg0OGxAQGywkICQwLCwsLC4sNCwvNC8sLCwsLCw0LCwsLCw0LC8sLCwsLCwsLCwsLCwsLCwsLCwsLCwsLP/AABEIAMIBAwMBIgACEQEDEQH/xAAcAAACAgMBAQAAAAAAAAAAAAAFBgMEAAIHAQj/xAA+EAACAQMDAgQEBAQFAwMFAAABAhEAAyEEEjEFQQYiUWETMnGBQpGhsRRSwfAHI2LR8TNy4RU0ghYkQ5Kj/8QAGgEAAgMBAQAAAAAAAAAAAAAAAwQBAgUABv/EADMRAAICAQQBAwIEBQMFAAAAAAECAAMRBBIhMUETIlFxgQUyYaEUIzSRsdHh8CQzQlLB/9oADAMBAAIRAxEAPwBT6i1pTZ1SXVUyMKPMyzklQeR3HoKIaTrABJtqrXCYMRugmSBKgnkGD6+xqutqy8v8O1vPzBw0jmcSACSI4+9B+t6/zhYVBG5GAKsPQkEAgciJxFKoMkQYPxHnT9bVoYkgDsQQQPUg5gx3/Or79TQiZxEzxnuD/feuVf8AqL3IDvlfxjv6boHmIzkyRTBourwCAyRG0qZg+09z3zmjMmIQNH7T69T3Axx+YHNejVQJxsIB5yMmOexAmub6jUtIKtOIgkAiOxJ5BjvnA+93p/V2UEszEgyqyPpGPm9vb3xVNstuih4qsKuqu7PkY7l+jCf3mhaGM+lG/F/VEv3lKJsCWxbiI+We3aJiKCCmB1BHuHPji/ZJMB1MFFUhVX+cxiZ+sz2oPeshSYYMOZyP0NS6LVtaJYAHEEHg/WCJ9fsKt9VtfDCruVpi4pEkww9ZiD6RUAYnEwVXqrOK22iJP5d6yCM5FWkTQ1lekzXldOmV6qk8CvKuaMwJPFdJAllNPaKAhDvHzLLQfdT+4q3oejWr+Lbsr58mDnaxEHuJAH3oHcukmZP50R8OdR+FqrDsfKtxdx9iYOfoaG4baSDDKylsEQWVIwRBHIPavK6B4z8OK3xL1sQ6lgwHDbZJx67QSD3pJ0HT7l4kWl3ECTkD9+9RVaHXM62hkfaOfiVayrB0Vzf8PY28fhjNRXrTIxVgVYcg8ii5EEVI7E1FS2NMXYKgkngYqGt7LkMCvIM/lXGVljUI5baQdwOZxmAO/wBBWlzT7e4PrGQPvwaua+6dReG2AWj8yO/3qbYUshXAG1nHH/aTPrxzVczoGIrKnv6fbAMhuSCIj0mahYCcGR61adPK9ivBWTXTplWLGhuPlUJHrwPzNQ2nggwD7HIP1q5q9ZdIh2IH8vH6Dj7106aHp59R+tZUQ1bjAYgDgVldzI5j3ZuEsG/6akwQSJIORyM5Jqh4g6YbkNv27Jnd2gj05JH7VYtaIykj/LYEB2BlT/MR9RzRvT6AuShUOIhWbzSJy2exJInPFJFtp4lVBnN9IBvImYPIxP8AzRnU6K0y+QupwDgtu94GZApuu9F+GFV0QfgUptk7jwDHpjiec0u9U0zae4Yti4kzsYHj0Ycke/ejCzccQkp6/S2gifw97e0efcCCPeCMen1NCTeMRPHce2f3q9eQMoa2ChPzoOFycL7cVT1nT7qpvCs1rncASF+piBRBOMp3AGaM55J/PNbXLQQ54IkT+k/Wq5/epLkkLPG3H0Hb+/arSJGTXrMTHsIH2rwj86mt2CRhWJ9hUzpCDmea9ZyakeyQJIgVNoul3rv/AErVy4PVVJH3PA+5qCQO5IBPUp1k0x6bwPrXIAtqJHJuKQPrtJg09aXwPowbTtbZdq+dC8hzH4s9jPGDQLNVXX2YQUt5nKtPobjiVRyswWCkqPWSBGKbOn+Dd5CtfABIk7YO30E4njmun2tOgtbLIVFKkKNvlH0AilG1rVNwgkfERocDI8rEED++9KfxjWA7BiW9MKeYn+IfBuo09yEtvdtsYtsoBJiPmC/Lk8mKXtVp2tsyXFKsphlOCD719CLdkAgkSO//ADXJvFQtJrNQbsvcDqV3CVdSo5gg4ECB6Gr6TVtaSrDkCTZUByDDnh3qJvtYtuD/AJ6DdOJZLboW+jLsM/WqljQ27O4WbbW9rQ25yS0YzMD8gPvU/Q7q3Tp9TbMfC/y2THk8rbdo/lI+uZq54qtf/dhrYEXALkzAyMyeDUA4fE0qOcN2fEoa7UqHUPIJEgGMyf7FV9X4dtXixLMjwNrHMAdo7j35q31C8DM2/MnPcic8/r962BUkyCDtxMgiigkDIjjVrYSrYIiVqeh3rYLNblV5IIIj18pmKob1Bx6cTXSAg25LZkQO88wfoaR+oq+nL6a4AwRhB/UEHmCDRq7N3Ex9ZpBRgr0ZRtXirAgkGe3P2q5Z1EPvJ+J5gQGnzRkSScCeRVW6B8wUgE4zIAHb1P3qz07QXdQypatluFJAO0ScFzwv19qKcRHB8Srqb7XHZ3IljJ9KsaXpd9x5LLMDxjn6TRDp66excuNdf4hQlUC5DEGCw7R6SaL6DxRJO1NsmAScBY5Mcnn9KoWPgSOYuX+gX0IDqFMx86mPyJ/SoL2iC8uP3x7AU2f9a7NsO5CkLtliZIBmBgkmB69qTddZdLjpcBDqxVgTJBByCfbipVsyZgvbfkEf6jz9v5ftVjT6AtbNw7to+YhQY/X+lUkWaJJsZSXYqRgDbO4enODVjxOzBr84496ypRYnhlj3aP0rKmTOpNdNvIVnBkgLB49Z4HuKl0yraT4gdUJ5wYPeCD2Ek49aG39aph1u7oHyoMuMzHvwY9qKLe3BGEHgncCTPbiAKy+RIHEg0Vw6hx/mINrl++ABAA7HvnHrTK+nDj/MVXDHAImB7z9+KFvZDbiYVYlgMb8RHljERiriXGGBu2mIEcD75iiraPEIBKuk6fp7N1wtlPYEAmZ7bvbtRbR37d1blrZKDysIAB3A4Ajiqz2yoFxULCMfn2PaK8tO4u4QwwztHf8Ar3/KjLYDJnG+q9K+BqLlliQqPho/CYI/MEVJ1LSC2xVBvWAwc8KHHGMDj9Kd/wDEvpbhrV5hsR/K4xhlykkeo3DntS50PpbahmtW2VUA8798/v68jAojPtG4yAjMcLA/SegXtSzLaXC/Mx4E8DvJPYCmGx0+1pFPx3F5xj4aErbU5xcfG45PlX7mm7oPTUdl01t3Syi7m24a5P4nblS/oOFjImrGo6P0u44w8qdimX+Hgjyr+D8vWs+zXDeVIP2H+TH00ft4GTEu74rYKBaS0ir2tW5AJ9OEX6ncfeugeEPDgNpb2rdrzuN2y4xZLYOR5T5d0QZjFNWg01q2oW2iog7KAB+lKN/xQQzFrQRN0fDIYPHZiCIj2Hr3rOfUvqFK0Lj555IjNWnZjyZZ6lZ02mvi8hZfiJwGYoRIMqvA4HEVW6Z1ZD8SBCzMsTME59Y+lAfHV65es23sq5VBl1GEHv3FU+m2FCWrlu5KIs3dxnkZP1Bo9VOagznmLXja+AI6kWiwtq24kEqTBgYnI+o96StX0X4PxTa83mw5j5ue5o1o1vWr5dNM920fkbAOROAe04449aqdasPeCNfttaBnbbDlWaD+KIIHPvGcUSj2tgHI+3+ICxcjkS/0m4by23d9xEyq4zEGYMzVHx30y2ypeuEDYdpO0birkevO3MfWh2l6bfVmey6LiNo9PctM9qeNn+ROo2zGcBk4j8YP7VDEU2hgZFZ3DBnF+las2LoEnaWxnlZIyPtwaeb7pc0umuu5XapSYkciN36RVnqPgezq0+JZixdUcrJtkDjcpMoOMrj2qt0jSstp9NeEGXRgCCAdhYMCMQCFM+lOWWI4DL4MPptykgfaRajT3vI9oG6GEMUzEfqfy7VBqWZSPiWWCx8zIQBPIkjBoL0u+JUh9vuDH/NMmn6jf4W+5WYEkGfbMnipYlYdNQ7SfQ9MumR8O4tvB3ssLBB5LRETP2pV8dj4uq32hutsoRXHDsoM8fi9j6U69B6U2sL/ABXfYBBO4kmeAJwDGZ9xQfqfRf4J2BFxrHG51Chj2/8AkCDDqMYMcgjqvU2kZ5HiRqS1igHqc4Bk9vvxTxoeu6a1p71uwjF2XaLkqkGBLBduZg5knihFjpiteZbdg317eZrcSJgNwfTNM/g3wn5h/FaZrVth5S5UyZPzZkRiJiZ+lPMwMz6lfPt/vBbaexqLC3ro+G45coVFz3xhuJia3u+GDbO5DccpGVUi0wKztVgDBjuTmn/SdWNt00fwBdS0wtyI+XsQp5Ix+RM1v4l0IKXFtwqu24BYksoklpBERyB6UNmJ6jVlJfvGcf3ivfK6hJsXSoCkNbDIHkjchUSsruAM9u2aUf8A6PvsEIYF3BLBwylCI+acncScx2NPHU7SbLT21FlXUXL2QEaypEBCZLPEAKDOeKXb3VwNFcawXUrcYLM+QNclY3cjaairK9RdqscNE21aALbyV24gczxH50W04sCwzm4GuMCu0xKyGHHrMZ96BEmSTyTNbAyI+9MkZipngT2rK9FZVp06Jp9btXc7BmY71Cjy5G2MCQB61e0+pyJWZII27doBHzCQDHP1oBZurcBG/K8HYOOMTyf/ABV+5dCWgyGBIU+Qc8Qw4gHt71nuglAYaXXLbGVlifKO5PEL7HE0et6z4ZSGUgAswjc0REc+sUr2XJYSI9/wgR/KWOccjPFFLd6RK5wQGPAkR3HP1oB9phlMunrUCGYKu2SG8pM58oipuka1HuAoCVHzNHlaQcIRiQcmgVzT/GW0jMSdgJ2wRuGZJA4BnHFFTriigKo8u3gEzJIwF9R6+9XUgcnky47kn+IV4fwZBUXNzLCnuQ0/oAao+BOm2QN3w1BdAdo+UgSJ9+ZM+tLni+xde4rvuVQCBbmfMHyewIIH1j6171Hq93RDTtkLDI+O/lYT9jXatXtq2IcExjSsFYsZ174Nsg4ExHH9ea57f8KXW1Fy1ZO20oDC4+QJBx6sw/aM0b6R1W9dRWNtwG/EUZQB6+amfSwSVjEST2zOPrivP1WXUOV4zNPJUZUwb0a6QgVhJXylh+KO/OJ5ql4xspd09zyy9tdymMg/+fSq3iy++jO+2AUbGfwN2+oNQeH/ABAbl0W2beGWcrBDAZBjBHvUpTav89egc/6wqruG4QV4f6fevAW9jWkKmbmwjcMYJMBj6Vf/APoC1pSjJdd7YuBnS5EH6bQO8YNPKXhGRS1401bjTXktKzOQNu3sSZGTjtNEGtsufbXwD3BWfzGyw6hdtYqqDI8xCj6sYFKvjHRNe1KfDdFK24Ib3OAftP6Vz7WeJtTaFtb6OroweDgGDIP6U8dU0aajU2tQLpFq9ZRgAPxA5yZAwVxT+n0Z0qkk9+Yjfar8CKdldUWuJagNaYArk74P4YHHFNXRfi6nTqbyyh//ABkHdgx5s4zmKE/ww0+pdRqJPz5gHzT80fpV7pGuM7EuqBHJkmeBAmTM+tMXHcuQB9YmhwYR1aOhQaRQyx5lJyIOdsnOJxQPp6C/e1CEm0H3JMfKSu0z+x/7qJLobmks3Lr3pYSw3wJmTAjOST/xQbwrNy/JPO527cmf3iqVqArN4HmNVdnMP/4d9GtaZXW5bUagMQ5OSIMAKTkLgH3mm7qnSbV5Z2qHAwwwfoSOxpG8V6lrBs3bZj4kq591Ag9+37CiXhfU37u5m1CQWKpMAMR/JME/lSWqot3G8NwY1UUwB1D2i6O9qQrqRO7aE2rxGDJk4zPrVTxVpv4vRXrKqGfbKg4hlzz27j71X8Q+In0qlApN4jyryPr7jmhHhTq9+8NQpVt+0OTsg7maCoA7ESR6QaBXTaf+oPGMQj4xsPMUuh9SAsbHbbt7jBeYAk9iPl+1FtV1a1btqbjO7kw0TiCBMzxHYYq54k8MadNGTZXbdHaT5sEkGTyRP3ikuz4X1RtC7YWIwytcRXnOdrRjj8uO9eipZLl3CIm56/aJa8TeJpv/AB7BZFuKJBkMChgsDEeYcEH1mDRKxeu6hRcuO3w3UwpYnBJMTyMQPUjmimkuLprRQpbf4tvYwaNwYgkk4JgMT7YHpRjpPQPhWdP8WCzAbtp8pJGI+pz6UVSsNTVhg1vOYq+KNft+GlpSLa21XzGck4Ck5PGTxxUXRr/xAVuIiqfKVJMOp/CxjmRyODTP03Ts1y+AAPhk2jbaCjHmHwcAEH71Drr1pHCNp1tOMkqB5lPYcc+9dkdCXsrwxYHj4nM+pdEe07LBPl3qBztn35I7xQma6Z1fSpcvb4JUqq7TgAKck7OJnt6UleIOk/CvsltZU+ZQDugHsT7f7UYcTLsrIyw6gmsrcWj6GsqYDMdktwGchtsfLBJPYz5c/tFWbNi3BKfLySAsgHEGcLOIxNC9Q53bReO1gIVgyjOecAme2ZzRvpGgT45ALKuAQ8sCsfMg3euM8RSbZxmVA5xPLT20ALOpC8EssKD6g5bsPWaIaS6yAEncszuCj07gRI980S6n0kW1DW1sk/6l4MSIAGR+UZqHSdKJ3PZJV4gtcJYGfY8HHaO00BxniFCYM8ZXMtbKGRBB4gjEEf1qtoLwKqlslzAG5fKCAQCCxwCOY71a07QACVBGCocRxzgd4496sDRC0FW0FW0wlQJOGM8zzk/nQxnBz4lwDNdZ05tTbCFwG3BgYiCB35wfX3qt0/oN+8FGosMTbvq/KwwB5GZ4OfpRMuFbbbBUnlhnb7An+/rQPrHWrtrcD8QlYMl9u4M2NhEKQACpGDNcMsNojdeE4J7jp4n1N1LJCWrjMf5VLAQe8Uv6DxlCEsp3AyQcEegIPGBQe14l1Lvu02oOTmzdwy+u2cMO4zTZoetWdQPg6pVW442kwFJPoZz9jSv8BUibcZPffMdVmIJHUStd146rezncp+Rd2Fz2AwY4+9MfSdLotKFa7cm44BEydgI7BePqaP6PwtpbSlVsW2B5JUEt7yRSJ16w9nVOESRGPLuG3bE5mMftULYmoJpXKgd/rDK+4AN+0cOv9Zaxbt3LQF63cYICDgFuCSOQYj61uNPfAZ/hg7gCRiSRnj2oH4e6kq2rVu5Ai4WUHn6n6FufWnPWa9Usm4WhVEn39vqaz2T0DsVeeefn4lgSp+RE1PDY1zi5dcqoLQAMnIHfCwQe080Wt+G102me2brNYnfLbd1lu7CAAV7kEetBen+KGLNcIQKT8ud0MckdsRJ+tNGl6ouot3FRTcG0g8QSQfLnv/vTNtuqqcbvy/HiCuqU5bHcTOpdDtaZC2pVbsj/ANznIPG0g+XkACfzpY6TpLi/DcGQoMLxM9yTySAKk6breo6JjprtkNaPNm9DJB/lIJx9JHtVrrnUEQIvwLmnacAeZMjAAOR9oraVSOAc5mWamI3gYAl3xf1VrunsqQQHOQeYX19iSPyoj4FS2LTkxvc4I7RIge9J2jurcNpWdjbWSzEZ2jLEfULxV9OspbuquktCz8Q7jf1ALMZPzLHlReflE1Q0ez0x9ZIY9mOGgsXdXo7qKkFlIVnECZIkSOx/akbW+FNZZuQ6wIw4O5Yg7uAcckiuk+EfEQvWwGjevlMcEjuPrzRPxXeB0d8xJW2SAPUDFZlWsspuNZXGTHBQhAJ6nPrvUG1Nu1ub/MtJ8NAAxa5xk+/l/U0U8KeI/hXGW8rSQF2qmZBOWHrmOJoh4ROnBQoi74gtAkzkmeaXfF/Srn8Xeuo4RZUktI5WSVIB3EEcDPmFM7q7HNJGBjP7w4vGwBRxCvjB7JvfxGWT4MgqTAaHhuQBiJMds1zzpXUr6MXJYkEFhPA2kHMEQVYQO80d6rdX4a2UuLJt7yHIVmZjgANxAXI/1UH0NgKoRwqyf8zc3EQANscgkSO0VoaWtq6gCc/EzNUy7/bD7ap9TqBbWAowvlVPPyeAIEY80fL70d6PqL2mdfiy9ocD51WcYP4WicClJ9Ept7ySzbt5VI83HfEGO09/ahvRtdc2PY+W23nZZxIZT5VJ5hTmiHnmcmqKjEL+KNNuuXLlm7ci65aZgODwHAOIAgSM1U1925tRlBbam15UknaBJIjBMT96tXtaNpBOJHmJEFOe/I24j3NTdUusFBWAkgGJg4wfofX96aBBBxFSxzBmg6mw2tDDEDzD6SP1x9KYbmod1G0lkgCXQblPHKxJn6nigSKbTENZlMbSG7YHfuTmTFEnuwdtssBEyeCfXGPrHNQoyOPMkP4MDXekwSAR9GIkHuMDsZFeUfs27hEh1PPf3/7TWVf0v+f8MpxBFpN21WZ2QMFbdCgEGfYz6H35oyuptWmR5DBnCLLlojkgmZjvn86ofCFjcztvBMgsJUmI2yASMRjjFL/iHqLXHtv5Qn8qNuG4YLEdiQR9hSAG9v0lQMTqI1Yvt8PcsqJmJPcYz6evFWum2WS2dxB3mQM4xAwfYDH1rl/hbrhtX3Ek27gAOflzAP2LV0bQdatfK7GR2CF9uMBoHPHoas1fuzDAy3/6arySAs5aZP3ImJ96t9RuA7Qv57fSIAnkz2qi/iiwh23Lig9idwke4OQfY/rXj9SOxrxRmNsQogy2ZkT2IIM+kmhWjC/WGq5biSa7o5ZCqsQTy0Zk4kZ5H/iuQ6/VXGd0uuXa2xSWPZSVp5bxTcuKVNtT2AYsF+ox5/qxHGB3pdXQfDZzsBYks285jmc8j/fvRUVUk+iznJ4HzF/pXUmsXMgOhwyN8rD+h9COKdtJ1FDtfzamwuQhUtfsEZGR5io/myD3pa13Qnu+dAiA9iTj64gVmq6Hq9Mdk29ykEFbil1MA+UqZA/SosRH8wipbScFSR4nWPCfimzqCbNq4WIEqGBDAjtnmgmt1GpuXne3teCVAR0JA4IKkzPPb1pL0PirV2L1s34YBhLMilo4MOBPE96YfGnVksatWNpLlu6guLIypkhoZRuGQD354pMaULZuA5x9f9IzXqihz/8AJL17VOosW7wZQqTkdyTieCQsCl/rXUWci3bcpaLZUEngehPJwfSjlvr++Gs61rY5Nq/Hw/oHRSAPqoqK5rt0z/6SJMyLisSfUAgmftRa12DBWTbqC4xPfBmnT+Jt27228jA7R2UxMsO8envNNHQOuWbF67YIW2N5ZQMD0/pQjp/iCyGA3raPE/BTbHqrqg/IioeqdTkl7fUwvoEtj9xbJNKain12IbIBH7yRYoXiE/8AEDUG8bCae2bt3zEhY8qQMsxwBPqexpb630W+9tRsuXXJABRSUQASZcjzGDjbj3od1Xxifhi2Ll3UH+Z5RFPqFEM593MDsKqeF713U6hUdnKfM7l7jOqKJbZ5uTEcd6a0+nemsDwIB9SGygJ58S/o+jX0t3LjWcDygNAKyIkCZIg8QSfYTW162tza15y5AhYwv02jAAxxVjXs2+4bZUpIIhhhCcBgJ44+3NRhQrKxAJAIKyOR/KAM/rRck8mFSpcY+Jc0Nw21hPLtI2+hk9p9ZGfero8RXzNsuSGkFQBnkBeJj70PRgFEgrGcnMjjET9zXi2PxAgoMnA3CRx359eOeKEa0Y5YRzgcY4hLThraD+E+FbEGPLcd+Tjc5ge5jiqnWOp6ssWt3QkAG48ptyASEiWVRjnJJ+lVF1JkhRtuiAADBHbyx3OfarF+0XUoiqzGGYbj5iuCc8AD6d/WrpWobLRS2pth2QVf0K31W+pYXmnezvuEgEHuTBOBVK7cZmNt2JZmYgjMEySY/CC04jijFj/Ln/LCyQqlCWzk5U8ZBjv5qD9T05L3SMEQZePNuORgkEdhxj6U2TMds+Z70fUtZZvMNrYG0gzPAVTg98njFTjV21uuAgVgQ28YAO4HcOwLKSuO5qkt244IJBYLAIIMjiB2n2kEwOeKrKjZLAMYAAZTJE/LkZg4+1dOh3YreVQWyYJX8Qbc3c+/MCWxW768kMocoNwBk/MPTHynnmMGqfS3vWibZXdORmIBAMKCMgkc8QferWoTal1bVsgfOAonduEliFBwu3AJjv2FdvKjAkSHXI4Adu3B3AycRIBMNB/SotBc3bVCF1A2ZEQcmZHuT9ql0d8bANjcT5TIPoRwR98iiGgNu2rAeYct2MHgMR7+nvVl3ASMQXdu3VMJYXb2lmzOZ+fvzWUXNsnPwWM5wpPPaYzHE+1ZV9g+D/aW4lqx05FBTWPetE/jIU2T7CF9Oxj6ihHUdHYuvss2DqGYQHss6xBj5HLgDHMAUX0qajWMqXXVtPbHIjMDBIWAWz3JAIM+hqdS6oEBsaFQqRDNzuI5MkS/1OPQd6zBuDYB5+vAjgrXHXH7wLe8KG0Juai1pyfwu4Zo9CFGT96v6OxpWgNqhefsGUbfsrGCfrPHFK+v0VyS1yd3qe9UkPbsf0ptVcjloElQcbZ13pPS7aAXVtW9QyfLtt27e32GFAP19Kn8Q6hn0xujy77mYMkAGDkepCj71z/wn1hrTMrA3ABgExBHE8yBBpw691IXHSyxFuyLaEhVBjcoY4B7GMe1BsDFgDGdMo3ZWB7jKUAHIUzHc5OfaIqPSOrsPjFmAG0RDEQDAAPYH96zSuilgBvXzBTJX6N+xio+napBcJgMVOVmP+KtiaeQSpJnl7Xuh+HtO1wODgkfzfTBrHYFfKzfEWYEAD95mfb71H4h6i91w07mnMcxECYHMRWfxNzUNyFeILAZJiJMDmKsFwIBrCXK9/EK9J6s1nzXkS/burtuK/nwPWZAOcTVv/Efp1u5o7V+2dqWW2pIJlLigqP/ANlAz60JSyIK3HO6M857Z4j8qefDfh/4/TWs3M27inb3K5JRge8MMf8Ab70Fzhgw+YO+s7cn/ecS0VlrjbVME888e8H9KfvDHSLdohvhhmHJMEn/AG+lAPC2kC2zcYeYmADjjH7zXQej2hAHcfrn/mu1VuBiZyIcZlpLJbAAEDPpn7Yqjr+hq53AvaufzW2KEj0bb8wP50xdNRTcuAmI498Vtryp4jIrNJdfcDD5zOTeJuh20Qt8jDvk7vX3J96G+CteNNrLdx/kMoxH4d2M/eKYv8RZCKQe8H6f3H5UhMcA/Y/atig+pVz5ieNjR267pTbvFCskEsHzDIeCPbt7ERWqXRsTcFM4BJkgyDnP5feofDPicC38DVKblofKZ86fQ8kf3mi79D3pu0t4Xk3biDAYHsD6fpVD7fa395qUXKeRKVnWruM9pDECAR+49DmptI5BCkpsY5A9PQ8cGO/YVH1Xp95R8TMADeAJJyIAgehM/apbC713Z3qPTt6fXn8q47ccRlGDZB8SS2JIBAG2J3EDM9z+lWun32tXFJWWHlH0McRkiJ/Ssbo2sumUsPzKvchFg5zJ+5gE0zdP8O2EZfjX9zqdxCyqknt6/U4n0oF1iomWhDYpyo5ipecK11PKNxO0FBIhsbtqiIHcGcUOFqHAIBkSwM4wDJMEiCFJEcimXqXh8arWXNp2Kr/PEzIBKqO4yfpNFW8G2YFoXru49zBWR6jg/eobX0LjJIOBxMY0vuOIi2NBaCuAdyNnAkllUttEkSAT3OftVO3olUj5wMbA7EHiREAzmAIpg614bNokMqykEFTAYcbiJEZjj3xUOn6PdICtL2i0sO2TMzPrAx2FPC0FQ6nj5gShzjEGdcCpsvC4bjuA7KcQd3BYQYG1gBnEVU1epJQgOTvLCZIYyQdp4B9J9xRdhatqS6kg/NbJGCCYC5nmDHuec0ItdOa4ou2/NtYgpt2uCMx79vrXZHcrtJ4m3S7bNd+G95ULQrkHC/fsw4+uKJanRPpHVHVTIkMMq3spByRkfWlsKFK75kg+UyoWCZDfzEjBo1pNbKIXeYPmGPLMCIH0njsaKCcdymJeTxOUG1laR7x9MRjEVlbjpt9si3cg/wCkH9dwn6wK8qfWH/tLZknWtWLKW9HaMAr/AJh7kcR9CZ/KmTwh0myBLlSwEhZGB6x6UC6J4W/jL76l2dAT5Y9BhVyI4Apy1Gnu2UFu3aF0x5bhgEf98AfpivOau9Qvoq3u8zZpU5LN9pH4o6AustraUrbO4EMBJAHMAfWlvW/4S21UG3fuEjJDhcx6EAQfzpv8OXnhheA+NPmA4A/DHOCM1f6rrgtpySMKf2NIV6vUUMKkbz9c5/WXsoRzuInDNV0pkum4i/5YYsAJ+Xg5PPH610tPDVi6w+JdYMRIKlZIPGCDP2rnF3xANhtiSASQDEDtIPacfWuoaVFKKt4AqFEMVkgGMH29xxNeivZgATFgtYP8sxL6r4D1dhnuLvvWiZm3u3R/qTn7ruqt/CWre7fbAJH4pBHv/wA11GyXRA1pmAAJAEFWzAyfX29autq9xPxrVllDbQSAxn3kYmqDUE9y9RFeeAfrOPeHvh2mJK7xM7Zj6DGYojohcfU7rGnuOcHctsssg8Ext/M11lbiW/8Ap2rSgz8qgTAnMCt7usdTAIMrICr3/wBOY49/tVzYCcwg1bKgVQOIp9N8ABn+NrDJJk2l+Uz2YgSfov5062QqhQg2qBAAHAjH0GIioQQLhJ/DBE5MkQQJMzxn9e1SWliVz5T/AFn/AHqjHMVZixyZybrWkFvV3bYkbbjMP/md4+3mj7Va0OrGc5HP1iR/WtfHd2epgWyrj4Sq+0ibbKzfP34Kz9RVC6Bb80An8X19R9feusTdFzaqmGxriHaOcE+4qzc1gHJpVHUQboBPIkf39qn1nU/aTzCgk/YdzQTp+RLA8ZlfxdpH1KDZHkbImO3HpiQc1z/UIAdoIIHcGQaZel3C9+49wkF2naTwPf7AVQ6tYT4zwNmZAjEeojEGtGldnsijHJzBFhoNGtFdZW3KzKwHKnP6VXTRqR61Y6Zpblx/h20a4w7DsPUk4A+tEYjGTLVk5wIwdN63ftR8Nis8xOc/ke9GrHivWNIVwSOItiT+XP5VF0/wreENcVYA7MCR9cZ+1FdN8LTpJAWW7csfQEiZxxWe1iHleZp+88tPNZqtStp7164ScBEwJdsZgTA5j2o30SwgtDdCKo5OI9ST+s1Us9O/i2thtyqpLdgCT64k9/zqLxl4Wu3bJtWWfavZjIfvBjMf3FIWhbCEJxzzGkzWDjubXuu6S5KaXUobvC85P+mRB+1WOn9Sa2sXLbB4BOJnP4SJnNcp6Forxf4W1FCvJe4olGWRAYebmcDuBXVbWpIgyj45En8pFGv0qV4C8/5iga23kibdcb49pbrkKqE7h/MhHeDHvVDpIusfiR5eyz29I44qhprK37l23dd1Eyi5AUTjCkbvXmKn0WuezduWhlEMBjA3CAfqSJg1CoVXaJWu51PAl7rui0mqt8FLg4lZyvZx3GIwZHYil/QKdPetKQrW2kFSTywB3AnkYMNPt2okl97SXrpX4jQdqqJyeT9BM/auadc6gzufMyFThRPmnO+ZweCPr2pvSoxyviW1gRMEdmHOr6tGvvp3un4Zct+AhCBJCkmRmfyoemna3bL7TctEjMR25xzE8maGXrr72MKu9QQuxmFwDuN0nJBkz61PpdQ25ZcXAxDFwWJWRJESMcTA7c1oBMDAmZnJm928zElXtbZxuNuY95ArKy/c0ZYlhd3TmCIn23KT+deVXH6S/pj5ncugQli2oOImrOp1SgqpMFjCj1wTj7Ckrqeo1Nmfg8nJRhkewyMz2Jpc6a+sv3xqFtai7dtmApC20UH5p3N3E5Bry4/DjYTYzjE2HuCnGOZ2O0ggmlj/ABF0KvoncgyuQASN3baYyRkGPai2g1N3yi5aZJHqpA9iVJojtnms+pmotDHx8S7ruXHzOJJ4dt20W1t3XrttSWYx8PeMADAnvniR6V0Dw9e32rZJk7ADEmCpAYYxyD3Pue1e+Nuh/GQNaAF0GOMuufLgGTMRNANB029o/Pctv8M5udwPcfy16JdSuoqDZ5+DBrp8flHUbxaAUsJkD5QefMeQOfpV3UboJJAAfAYAA/cCf1qnp7y3LO5WJUoYEg9yf5/f0AqZco+3EgN+EZiD/wBPPI/81UHiCIl4vkMSphisCYG7Gc81I10hbbHdJxA7T7qIA98fWoWaVcBwWwY3GcgEf6h+1TsSyOIggyD7wDjafrk5+tFB7gzIdRqlRVdyFQBg3BiciYA5I9x+9IPiHxbqtRcK6Ym1bPIX5zAGS0QOOx7d6MeJNYrP8BYAEvAiGJyWgCDEnPqZilHW6jY5BIC7YIx5iew+gBn/ALqLW3MSuds7RKWmt7bbgNN1iS7DIKD8KHk58xPetrtw+VSZxzHY8UU06SLZYRuAYewJgfmM/l6VF4kRPhyOVPlPtMQauLMtiND8LdqPWJ57xAur0wZkDNEEwM8EA4II7jvPemPQ2BsAnaCQp91ODn8qVbOlZrRJaACIMiQRPHfHf2p08OaX4NlRqJDXU3qG74glZA2iCJUyZHpFTqDtXMNonFSlWXO6JVroN+9edrKFSGYiYHvH5fvUzMEY2tXYCuP0n07icd6Z7xaxfY2lNxHncdytByQIaPxbD3gChFrVrqmZ3thSHMtmWMAGfp2rltZuSOP3gjo8sKx3+srarTadLQdQckBYaQ0/n2/aum+DNCE06+VULCcDPsW9TXLus+H9hS7a83mA2yDgn8P511Hw98RLYDlWIA4B/ekfxJz6Q2nPMJRpjQxV+4Rs6T4bQWknMxz647UueJOjKdRavyYEoV7AnIYe54/Kidzq4uuUtkEry39BVbqmkvOmxBLlgZYwFAOT37YgTzSNBdDljiOhkyAfEMdGubFAJHtUnVtcoXDQTz9KD6rpmpW35YYgcKTP2kZpOuapi8MTumIPIPp61On0/qsWDAiGIrzuJlfWXV/ibwX2JPqSJ/2oj06/HeifSPAXxFN25eZXuHdtUCB2Azk4AqPq/he9phvBFxByRggepH9RWr6tTe0GCptwSDB3iNt9olWKunmDLzA+YfcT+VDegajdgmc5rOqasW7Dux5BVR/MzCMfSZ+1AejavawYHB5pha/YRAWWINQCPvOxdMRYH6Vz7/EHodsagFQAbikrkgEg5HsQSCOxkj0pw6NrAQDuxQ7xYn8RdW0to3FRZZh2LdgZmQADj1rO05au056hNaFZZy6zo3XJKi4h/wCndESozI3eVgfSoLR+HD7iGJI2rIwec8R2xNO9zozQERg4/kvDcB9D8wq3p/BfxBFy1gKQu280LJnyhw0VrjULjmYpr+Jz9dFffzC1cYHIO0mR9e9eV0+1/hokDH/9GP7LWVPrpI9Jo99V0qXFhx9+9W9Fp1VQqgAKIA9KVr2su6hgthNiK4LvcBGA2VUESSYInimdGivFWVvWqhj9szc7kt4CPalu/wCIbYdrW4l1MbQrE/aB9Ku9Q17h1tKhLNwYO1R3Zjx9uTVzSaYKoUndAyTyferU1KObB30J2SOpp0Qsy7nXaxJwSCQO0xgHvFErqiqdwhATHaTA/p61TtdWFwf5Ss092VlA+pYCftNVZGsOEX/aQfkmCNR4fuW7tx9K6Ir5NplOzdHKwfLPsKm0FzU4S7YKnj4ishSPXJ3D6CaLFwglmz3P/gVr8ebqicbd2O+YH9a2CxSrLckDuAA5wJfXRqV2kSIjJPb9qpdYtXRaiw6p6s6lyF/0yw/U0Ut3wKhv3ZrMq1bbgQ2SfEuU45E4517p9wtvuXfO7bfisYYJkkW0WQuBMkyav6fX7LagDl5JJJnHBz9B9BFO3UvDdm8GBkSCB/pY/iHv/vSH1vpdy0rLuR8x5HzPrt5FeiVw4AaC0i7CxYZMuavXlrUAzt54/Ew7ex7jiaK9O6WjWwLijcTIMypxMYnmQSM8UM02lW2EnzcSO5MfTvUmoS2NqEFmtA+UNAXc26GI4ghRjPIxQmXPCnE0rw4UBB34mnRfD1hra7hcdiTOYjzYJgzBg5MGCfSo9Xp9yfDENtBKqGMBv9EN2BgfTigmm61qXv3LTkBfmlSfbPqzGOSZxRe90O9bdbhfcvIAAPzZDCM9jiiOCre9vpAUqpTJH6TU6zYACIacA9600XTVW07AncCWzxmTx6dqvX0RnCOQvmgEgkMwgkKR6zxFeMJXyhgWdgZWPlgQPbNV3xz1K7HC+ccQUdI91wRcEptIUEbS0BiJ+8U5dE1l5ybYtkEDJOAD7+vPaki2Lim60qTiQT3gAEdyMDinD/DrUzalj5jk0HXZWrd3iIvWGxnOfM96R4Wv6ZXLOt2SWhAQc8gA8/nRroGr+Ku4AgAxDYMg5kdvpR1INKup6yLevuWAjZUOTGJIzn8vzrGZ7NSrA99/aURVQxstgVznxnqUGrIVUBWCSFG4sRmT3wFps6h1u3Ytm45MegBJJ9BXINTr7tzUXLt1GUXm3LKnaOwAMQfKBTn4VSxJYjAHH1MrbYqkTsnhnUk2F3HNXmWe8/WlrwzqB8JRM0fsvQmdltIhSoPuir1DpSWb4uiAhgBey88fU0E8TdGS7cW5pDbZuLqk7c4g8c/+KOau7b1V5rbHcisIExJEgnB43bhPtXuj0SWLm1fMJ3AEyYPY+onvWglpQ5J5me/5jiDP/QNQmnZrWwXfwrJIPrkwJ9O1LvhnrbWrhS+SLm7zTyTPNPHVtd51tB9gMswGDkwJPMc4qbU6Cw1o7oJ/CYEg+xovrqw2sM5nOxbkHqUOs2ld7d4KQIO8iY7QT+tMPTFBUEGAcUJtdQT4DM/AHOOP/PFVvDVyFA3Et/cf7UuGYDPxIHcdFisqilxiMsJ+lZTHqj5htom2itwM5PJNXGYUBGsNryvJHZwCRHo0AwR71I3WF/DLfoPzMAVgW02lzgZzHuMdy5qnAZZ74HvicfYGpkehWo0JvZuHIym3/wDGfUHu3vERiPWS3YvDBuIffYZ/Roo38I2wYPMrvHmEL90AVTVcDkfet7WnzLMWPvAj6AYFTNbB7ZpnT6coOYN2BkFywjkblBj1/vNUur6a7vW9ZI3KIKMYDD0HpRQJWbY96b28cwW6DNL1e6w/9tcB+tuPz38farNu8wINyJPAXgfUnkn6VPvNRam4oUl42xmaXXT1qcqMQm8ngwd1brMn4NsEuwEtEhc94yJiJ7Us6pdt7MEx5oz+v5Zq11npVyGu2SgMEKsCQCOc4nnnj1pf0uvN528hDgyR6Z/I4FPVqCMqeIzomKW4YYz1CVuxvbDMCOCPbvVXpvS7/wDmMW3J5pfiduSCJ9Yogt5tpa5ZVh6rKN9iuJxTL0y+l1StsQHXdJEbgQMwck9iao9zIvWYXV2lXXjH3nNdRor1vUhwNy3AAe22PQ8e/wB6a9T1lXUMyFEtwD2ydoTafQk8exrfr9qwbqqt4At8owUHbndMT7Vrc0du3bI1gO1m2hV5dgDGewAmPSaMzhwpYcxJghGVbnOcH9ZGuvKbvhsDuACk/gJwTAicGKHfxjtcfLEK2wMWEkcEiDxyfvW9rpgdCoLAH/VkD03ckgVpo9E9phaiQcDHYevoRXDYAeY21ZRhYRt+fM3t+G7ztdbekASoU7ifKMdoHbNWvDGku6T4guOpVGIn+Yc/mCSIq38N7VtjuIn0AInGTP29aHanpN1rco7O0kkH8Wc+nvFDZvVUqxGDMqy5lbIOY9aPrG5ZVT9/61UfQks92YZhJwJgcAwJ/WhXhvqy7DuIgDMn9/eoPFnUL1m3uVZtFhuYNwO0j0JjOaRq0oSzavGZz3FlyZd1965fssiqCR5Z+UGD2mZxImpdCyMjWr4G4LBVo4+lb9I6oroDiSPWc1LqOiG61tyV3osFiMn7AwO9TZYF4sOOZVVJ5WLVvQajT3CybBamULP+EnEgAmazW9e1Nth8VNlokAOh3fZ5gqDV3qWna1q7Zu4U/I4/ER+Gex4NEvEXwnsMhj/MUqM9+cfTGaY9RCVJAOZJZsEZkuiVWQSIJ4iIj1EVf1XQLNwhyGDgQHVmBjntg88EGlfwroHtWxuO9SZVtxPtEEYiKctCwyBMR+tUXAsIH0lV65gLWeD7RcXVuXFuRDMNp3x/MCP2il7Xa9bV9tOwYydu5mIMzyoUAZ/YV0iKodW6PZ1AAvWw8cHII+hGRTW35liPiLmo6JYv6fY0rjEdvfnP3oR0KxqLDhLiODPlYKSrehxx9DTvoek27WF3kdgzFo/v3q64BEEY+lUUEAqepXYO4Hk/iMN3Bn+g+9eUZ2VlR6CydsooCRnB9K1FuM5/etIzMn8zWtx5wf0pLiPcya9YR8mQwEYJBj7GtbWDjcB6kkj7zxW6MMVL8WjhuIIjmYjN6j9jUymoVuqTE5jipgYq6kdyhzNwlepYrVLn9mpd2KuNp5leZCwgxilXxdfYPbXO2J9iZ/pj86aWKscEGqnUulreUK4JAMggwVPsa5e+oWt9rAxXOq3CO4oVrdG9q4bhUi3cjzfykCPN6U6abw/aTMFiP5j/AEgCiDWMREzgjkVw9h4jr6sEgoMYinoJuEJ7Rz/faiVroItuzW5UMiqIJ8u0zxMQYH5H1ovpOnpbPkRVnmBFXAtVBIJ/WA1NwtIPxEHxF0t1dNRaQBlB3m2uQZ+bjPPMYoD1zq1z/KF3cYfcJEQCCpOf/j+tdae16UF8Q6C1eQpcAZgNyidrfYxR1cZGR1Fw2BxF/QXfKNpGfpx/c1YOrU3FUEMwgk+xkQPU+1B7diyFW2RcQTku8mNwwNvaAQJHerXRIIKnZE8AHgepbJ/Og2VgZMZv1bWJwv3l7xZ1ZLVgwVFxkOwfzn/ah/S/FtlUJbcDHyAT/Y9z61S8cdNtqtswxuICLZQEgiZ2spk8kwRx9KUeqdVZiknZcQAAgbWgCBMR2kSeaZo06PWPmZLN2Z0LonQEF25qVLFrhLESNok9hE/rRLU2/wCKFyxcBCHymMEyAce0Rn60ldE8VvbEXQSCIDCR+frTN4PuPqbjagyts+VVmZjvxj/mltQr1Aux4HmTWpchQJU6b0pdLrCkyoC7PUTMz+ldE0ZmKpXei2Xf4jJLxG6TMe2auW7e36Vjay8XkOM8fM0qa/TTbNuq6NLqFWUMORI4I4I96V9Z0m2Ct+IdR75HpH+1MfUNYLdtmPYYHqewH3pH6Hd1RP8A90MbYEEQTPMDPEc0xpGbYzdD4z/iLahRuEZOman4oC8if0oyoAGKGWFULuV9p7icfcVaS6GHcGM807RjOZHHUtV5NV0u+4qUN270xmdibmtawmvZq/crNZrKzdWV2BOiZ8Zs+Y/maHvfb4q+ZufU+te1lKp3HGjLpXO4ZP51dvjNZWUO2V8zxP61bRjIzXlZXJ1IaWalXg1lZTC9QUrOufyqfsaysqROkQ4rBWVlDbuT4m9usc8VlZRBIMwUveNDGmJ7giD3HPFZWVP/AJSp6iT0dizS2SeZzV7S/MP77VlZRrPM0m/p5b6UxOpaTMDE0J/xMtL8G220bt8TAmI4n0rKyl6P6hfpMZ+opX7h/hgJMByQJwDA4rqf+Hv/ALVf77V7WUT8Z/pz9ofSf9z7RyTioNeYtv8A9prKyvO19R4xD1d1muWSzE/NyZ/EKarOVznFZWVoX/kEUPZkA5P1ohaPlFeVlF035vtKmesKw1lZTY7kmZaY+tW1rKyiCUMjYVlZWV0i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9464" name="Picture 8" descr="https://encrypted-tbn0.gstatic.com/images?q=tbn:ANd9GcQhpUP7Htg4DR9SIL3XMAOFxR6Gkyhqrj5zD66dDHXPLCCsyjS1C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95090" y="2924944"/>
            <a:ext cx="2991102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/>
              <a:t>  Treću stepenicu piramide čine:</a:t>
            </a:r>
          </a:p>
          <a:p>
            <a:pPr>
              <a:buNone/>
            </a:pPr>
            <a:r>
              <a:rPr lang="hr-HR" dirty="0" smtClean="0"/>
              <a:t>   - mlijeko i mliječni proizvodi ( jogurt, mlijeko,  sir ) </a:t>
            </a:r>
          </a:p>
          <a:p>
            <a:pPr>
              <a:buNone/>
            </a:pPr>
            <a:r>
              <a:rPr lang="hr-HR" dirty="0" smtClean="0"/>
              <a:t>   - meso, perad, ribe i jaja.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   Te su namirnice bogate bjelančevinama koje izgrađuju naše mišiće i daju snagu.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7106" name="AutoShape 2" descr="data:image/jpeg;base64,/9j/4AAQSkZJRgABAQAAAQABAAD/2wCEAAkGBxQSEhUUEhQVFRQVFRUUFRQXFRQUFRUVFRQWFhQVFRQYHCggGBwlGxQUITEhJSkrLi4uFx8zODMsNygtLisBCgoKDg0OGhAQGywkHCQsLCwsLCwsLCwsLCwsLCwsLCwsLCwsLCwsLCwsLCwsLCwsLCwsLCwsLCwsLCwsLCwsLP/AABEIALEBHAMBIgACEQEDEQH/xAAbAAABBQEBAAAAAAAAAAAAAAADAAECBAUGB//EAD0QAAIBAgQEAwYDCAEDBQAAAAECAAMRBBIhMQVBUWEicYEGEzKRobHB0fAUI0JSYnKy4YIVkqIHM0NTc//EABoBAAMBAQEBAAAAAAAAAAAAAAABAgMEBQb/xAAoEQACAgICAQQCAQUAAAAAAAAAAQIRAyESMUEEEyJhBVHwFCMygaH/2gAMAwEAAhEDEQA/AOvvGijgSSBCPeMTGMAJRRhHgBIR5ESUQyYj3kBHgIrPjtNP159IMY09R8pDBVzULI9PxLcFlIK3HnqNPOXKIpj+EHXsZSaJ2LCVme4tsL5he0mxhcbjnzBFRUT+PrYDYAaDl1lZjGkMleEkAJNZZIQbSFVo7mBYxJDYg8ZmgyYmM0ogRMgyyWsYmNASizawcIghQB6Z1lhhB0lt5ybmQ+yiu41gzCsIN5aJZEGWMPrK4WHSNiQcmOIISQMkoLaCqGxhM0rv9ZSBk2qRBoMDrJAyiSvGzRiY05TUUcSN4hEMnHkLx4ATBkpAGOIgCCOIwMUAIcCW9VuhL/4mMu8v8DwJQZm0JVjbnqD+cE+CtzMVodMbiiWq+agj5CAKTS4lQzZDzygeZEpMtjY+U0TRLQICEBirJlNo9KncE32F5TESMq1N4RqkgzQSEwRMURiliCkaQDmFDSLreCAgDrCK2sgEhqaiNsEWKck5gc4kffSKKJmQYSaNeRcSkSDvJU2gXjUxLJLoMkpgUYwgkjJkySgQUnAZCoPlBZ5NmvBlZoiGBJijRTkNxzGiigA948jHEQErxwZC8lCgCZohUkRBltYsjqIR7NZMaRp2lnDLm3mNnubzXwDaTBGtl9bAC/I6TM4vQswYbN95cJhOIUs1I9RYj0m0WQzAxLag/wBK/wCIkla1Nj1IEBUbUf2p/gsbHYgIiDmxLW+n4y8kow3J6M4xctIiTIi5g6Ku+wsJcTCgbsT5Tll+Qxro3Xp5eSswil4Ux0hlpKd1EmP5GL1QP0z/AGZoOkQMvvg1O11+olWrRKmx+fWdWL1EMmovZlLHKPYO8RfpGMJRE3siiIpk7yYpCFvBMxisdBRIMdYymMwjERqDpGUSYTvEElJiY4MIkEDCrAAoETrBqbSNSsYJASpAE6x6g1kcMwhC3cSiTOijXinMbEo0a8UYDx40cRAOBJXkbyOaNIRItKwqeIwt5nValmMzzdIcWa5Ismu+80sE4FteU5ynWJsJs4R9JimWa9JrsPMfeX8QNG9ZlYM3a80cS3gbyP2lpgcnV3H9q/4iQ4kt6yL/ACoo+ep/CGVbuB3A+0oCtmxTno5H/b4fwnN+Uf8AbUf2y/SL5N/RtosMqSKiwvCoZ5yijqbFkjqJI7HWxsbHvIUtBrv1miSEORK2PXwg9D9x/qXTrAYrVGHkfrNMPxzRf2RPcGjLSFUWgNjCmppPbOETvB5oMt1lrCYUsQSLDW+ovvoPxic4x7KUWxIJMCXMNgCwPXNa1xp5wlXhbgE97W5nyiU0w4tGaRGEM62gwJaZND36xAiRriwg1lIlhXMEXkjBVJaJZENJXld44mtEWPeK8heK84ToCAxSAMkDGBIRRhHYQAYmMY140aE2SvMqu3jPrNImZWK+MzPN0OPYak2s0qGJAsOZ2HPTc/rrMimYanUZaqsBmVlKsB8QsbhlvvubjyttY85odngE8OaHxp/dt/aftKfCsYpW1+9j4T8jrLfED+6f+0/aUg8GHhF/eA9Ln5CY3CKV2LjXdiOZubm02sNs5/oNu5OmkxuFLURTlAvY6k6DuVGpPbTznP69cnE19K6TOkw1YMoZTcEAg9RyhM4AJOgEzeHgJTVAb5AFJO97XJPnvI4/GulMlACdAbi4tz0nn80jp42Bx2GfE0Cj/unzk6HMDlJA25Eayzhc1HD2/wDcdF76n7zL4dxJ3U5raHSwt6TSw2LN/vJjOMlaNJWvi+uy1wfH+9XNaxGhEu1dQe4P2lSiAlsqgBiduvePj8UEC6gZmA108/pKxyaSt7RnNJt10USICvUyjvymjxChlfT4TqvkZDAUQ1S7DRfv1nvZJ1HXk8+EbeyumEyU/eHUki9+l9x6TQp00qISNDv66fSVcZV8WUHwltuQJ/CFrEBQFFmOh6TlRuynWxdSkbqSR9/ObnC+Oq/hubm1lPXoCdplugIJ3sLt+UzK1AgZ10bc9PKVtdC0zuMfgA4JX4hr59pz5WaHspxNqgKty+Ek69xBcap5ahtsdfnv9ROnHK0YzVFFjeQCWEUm02RkyBF4NhCMJWarNEiWyBGsOtpEWMXuzLIopx7wZMWacZ0BgZIGVjV7RqlVly3DWZgoIUnU7X6C+l+8Yi4DHvKtFs5YK4LJbMAwut9r222Mr4jGCnYu+UMcq3PxHoOpgBdMaApVs2wa38xGUeQBsTJe+7fL8pSEEMzsSPGZpoQdtZRxY8Z9JGX/ABHHsAsu4Vb285UKw+HYgXHKcbdM1R11HDhRYepkMRhbgi5HlKOF4tfcfKXUxoJ0mtoYTDUSAQTeDr4JbGwAJtsLc+kuYcEy29IKpbmATf0kTja2VF09HL4g3B7iVQ+UW+8KWlaqd/OeFZ30BY8gLeU5we0lQYgoq3RWytYEmwNi1xtNyo81PYnhyLVxFZd3CKRyvcs1vPSa+ngsk+H7G5qEXJqyeHxV5lcYxtOpWCuAyr4NbZQSNWN/lftLfHOJqa1QU7E0/BYaXbn9T9JzmI4cprhKpW7gVchFyxBsB5ag+kMUX7jjekRkdRTrs9AV1qUVtqUH0Fr/AK7QNCsPdk/xDMB3F5i+yVQitULPlphPd+6IFkYG+bMDbXprsNprVqGXMF3ubA/ynUEfOerGb4pM5K3YHLdSx3GokWqEgfzX0/KUXrFTl1HUTRpsAmc+QH67/aKLsbRbpC4Cc7a95Ux6ZUZV9fOPTcqVcbk2Yfj5TQrUA5Num39U2W0Q9GfwfZSh+FgCBy7zW4+16n/EfjM/hGAdKjDMDzK9L8pLjFc+8JYEX2HYd5phaXZGT6BXi5SicevMw9DEK3wkGdMZJ9GLTQZtBKVQXhqtUmCLWm0TNgi9pNcSRI6GNk7zTXkz2Vy1vtGZpGqPobxke+3y5zhOlkMVSoohr1jVAUogCVHTV3CqbZgN258rw1N67Oww1Z6gv4TWRDRGnNwFdh/aWm5kp2BNMVHRbLZVzHspO15nYbgtQKQWNJSSwpU2Zn11INZtbdlAtyMylbY6OSx3DRgGqPWWmM/jKUahpZwuY60D8Ysxvd7HpJcE4iKdHKVd6dTK98UFpYdf/wAyqsFAAXwiw8I8532EwlKgGK0hfLZjbM7dQzHVumplc8PovSyCiq0nU/u8uQWbUhk5bnSKiqMl6FR0DiupVgCPcqtrHazOXJ8xaUkwoDatVPnUcfQECbOJ4FRNj7tQeqj3ZI81sZSxGREypuCQLszka82Yk+l4KTTE0mQpVbVLDmNfTnFiD4/QSvw5LMzE67duptI4yvap6D8ZeR/EiJbywuGS+kr0atxLuB3nLM2iBw01sHvM5Esx/uM0cLvKKR0WEj8TqWpP/aYLDNpBcZqfum7xZXWOT+mOK+SObd9JzvtbxNqVMFb3J3G/kPObdVpm4jDvVqIFUMouWGUs17WW3IDv2ngY9vZ6SpOyvTrn3alviKgmdV7PVxSwjVW6u/y8I+0wsbwata5Ww7kCaXGsFV/YqVGkuY+HPqBoBmO518R+k6vSwnCUptdLX+zLJKMqjfbMDhWEZs5BzO5Nidrm5ufWTpVy3xhRiVQJceMqFbSzHVh30vroN4f9mFKkPek07G7EkqQF38/9Q9DDpcVApGdToe+tz3N5WBOMbfZOaXORP2erizNcFy3jF9iNPh5eU1cdis6Cqh1ViDtoL8wP1rONuKRuGYA1CmVd8rE7kasb3N+86DgdVWzLcFKmnO9zpdr7n8p1WkYRL1TLiEzro67jr3lbFVipVToBYAdz1mVSw2JoOTTKsNVZWuLjY68pcr4io9y9IgnoVYCVbavyXRtCsBYddD+cy8Zxv4sj2C6E32tv5SVOpfkwJUC5HMc5jY3h9OqrqRbPfMRzNrXI+UqU3VIjir2anDOMEZSoYl2IvsbDdjfcX1nTY2mlSkgcnQ6667G/+pyHCcN7tMjENpa48PK32mqiMLAWqKLak2uBsCPuZEFON6CXFmjQ4TRu1kNQNspF8pI0sd5y/tLS/ZatIfDemNj/ABC97H5TrOHVq+UDKibahr6ZibWA7w9bgaViGxH7zKcwFrLf7mdEYSe12ZtowadUlEY/xLf62v8ASRJvNDiNIGo1th4QOQA0AEqmiZ6UMiSRyyg7BBJML2jlSNDcGSHnK91E+2UnrKILCOLn6QbRg1phRbN6hWIGYHsdjLIxrW1sfS3lznN0uIhTYy1V4ip1vytM2hqRrfthJ5D5yb1iBqRtsBMJcYt95oopqC+y8u8jZSZXxmKNrXv+ukxOIVrnQG3Yc+wE6V8KiC5F/PX/AFOT437YqjZKVzpewFr62FybWF/K/Lu6E2l2VKuNZdMpHmCJXo1WqPcchrf6Tf8AYzOc71V8btrfUBdxa/I35S77Q8EBQ16ChKiEFrCwdCbG4+X1kzTcXRUKfZj0K1tDNPB1rTMp0c2+h6d+0Di8NigR7kUyttc5YEH03E44zbfGXZ0OCS5R6OlVgWPofpLtFrTn+CpWCsa2Qm+mS9gLc7+s1kqzaqINulibCAx9UutgL+UotXsNTDcPxJDG4IGXS/PXpJmucXF+RxdOzOqYOqdkA7k/kJ0PCrUqQAAzn4iOZ/KAfF3lcsSdJliwxxP49mk5uXZfxBLXBFwd5JgtuZlTDsx3M1sOgtrOlbMmZHFsCKtBwy3t4hpci2ptftec7iMTmUZNSNum076u4AnBPwWoGa1UFcxIBQXAvoLgjlOX1OGUmuJtilFLZkUsFnu1U3a52Jy/L9bwtCuqVAFsALGw5G+ktVOCst2NSw3Ph/3B0+Ag2dqjW/tCg/S845Qm5cG1f6NouCVmziMQHbMuuYA6ddjIPTewNjY87QaKoIVe2xH4TpsORlA7W/Xr95tL1HttQe2lszcb2jn1qAbzJd/EfOdZxjha1AuQhahPzXqbfec9xP2frUvFpUXc5bkjuR0myyxn52Q1RCkZs8PEwMJUvab/AA8zrwxowk7N/DCXV2lPCiW2GhnSQYD0yzHuT9Zo4bBrTGZ9+QlhKK0xdt+QmbjcUSd/yHYRDKGO1dm6m8rwrRsstEGUaUg1CX8sQSMgxa+EJlJsCeRI+c6j3QkTREloKOX/AOmP/wDYwnY8OOWmqnWygXlCqFHPntLKtJqikWMbTWotixA52mDgPZFXr++qKoCj92g5XvdnPN9jflNlWmjhoh8Uy3guGDQXsOgmp+zKFKW0IIPe8rYVpeqmBZ5tjML7t2Q/wm3pyPytCUAVtnHhOmbp2abftZgSSKybgZWHUcj+E5rDcVytkfnoQw0I85y5oKRtjlxL1fDEXKl7EaFCLg3B1B3Fr/OYlKvWzlWDAaeIoD/5W/ObOEr5WyjVG1XW5U9Jr0qyn4h6iYQypSqTo0lj18SouGTJc1mU/wBIW/p4ZmWKsSC5vzY6n5aCdJiSiLdjYAXJsTYbXNh2mbhcdhaxtSxFFz0WohPyvedPB1oxVWU0rnnNWmbgESNbhV9oCnQrUzouZel/tMaaNNM18OBLytYTLoYrqrj/AIk/USy2J00Vj/xI+8pSE4gcfjLeco1cTbQbytxTOLuRa2w3tKvDsC1VfeIfECQy62PQadpGTnwlx7oI1asuZ7nxa/aC4gzupVNyPICBw9ctU90VZXGpuNLDchhK/Gsb7oEDfkOp7z5zJOfOn2z0scN6LnDOD1k1YKT2M06NQhsp0P6/XoJU9iOMM4KVbnS4J37jXcTSrYkF/WTkhG04umErUmpIeqHL51UkX08hpKHEcV7kGpnsg1vrp2ImjxHFkOFXoDpz1M5L264jWp01yI2ZjZvDcMljuCNRfnJjBSy+2ru+zLJNwx868GVjfaamHZrKtNaRYG2V6tQtZQo5jQ/ImbHsVx04sMRSdMtrsbFDfkp5n0nmeOxFZFW4yWOemcouM4uy36X1ymdr/wCnvHK71/2crTdWJYsjImXS91WwzDtvPqvTNxiot3/08T3G5/I9QwtQ7W+svVKmUa78hAgCkOrGUq1f1M7TcbFVyTc7/rQSi5iqVoFqspIkdpERveRB4xFI1JA14RqUr1aZjsmiFTFys+MkKyGUa1+kmwolhsSalRtfhaw8hYzeSrOLxSsrZ0NjzHJrfYzRwPtJTtaremep2+cgpHVUmmrhz+H2nPYTiNFrZa1M/wDIX+V5tUcUg/jXl/Ev5xFm1hzLtSp4ROdqcew9MXetTHm6/nM3F+3dC1qRz9CBp/3HSNBZs8YxYFNh1FgPOcdSxSkuTawIAPkPEf10lbF4mriWuxyp0W9yOlzsJlY428IFlGlu0mSoUZWynQ9sPf45KVFFWkM/jI8dQqjEW6C49Z2PAnNXxkkKGIy9T1J+c8qxHDalB0q4dS/umzC2rAD+F132uLid57Ke1GGKlc4Qs2Y028LKTuNdxOfPiSyKVfE6sc7g0uz0rCU7kEfCL311v2mV7U+xuFx9g1MK63/eoAp7gkbwnD8Ym4qoVPLMPzh8f7V4WgtnrU78lBzMT0Ci5JmkJV0zNxb8HmVbF4vg1bKHbEYYHx0qjZiqdUY7G3p2nq2Cx1Koqsp0dQwv0IuPvPP+JcJfiT6o9KgfieoMrlb38KHUk9SABe+tp1KYAIoWmSoUAAXuAALDftLblKKbWxaTqzolA5Wk5yr1KybWb1KmSpcddfjVh6XHzElfaGbuOoZ1II3nFVDWwdQsgupOt72I9NjOko8eVuYP3hKmMRxqIcfKFZm4b2iwznM5yVCMutxpe/xHQ6yNfhyu5elke41BObfmrcj6SeI4TQqa5R6aSqPZamDdHZT1Gn1BE5s3osWXclv6NYZ5Q6YbC4RqZLBGvtuDYc9jeSxSFRnF2HOynQwmE4Cy6jEVBf8Aqb85eocEt/8AM/cZmsfS84n+Hx+JM1/q5PbRYwNfMgNSmwH8xFh8+UhxLhwxDKWNlAyqF1Nu4luhwlBzJ8zNTC0QNABOvH+PxpU9/wA+jF5W+jnF9nqF1vQUlTdWYXYHrMLDewhwmLpV6FVSgbM1N1GYXzaq456jpz1no9YWGm/2mTiKTTs9uKrXRzSgpO32VK9UkwDy1+xtIPQI5TVMdGZU3giJdq0dYApKsmgQEcSWWKMQFjBMsD7yRLwoOQQ0YN8GDyi95CCrJcRqSKVfg6sOhmTivZbNznTLVhA4k8WO0cFV9hr8/tHT2GHML8hO/FpMCHEdnF4X2LRTsPlNnC+zyLym6sKD2hSEZowQAmVjuF35TpWaRYCU2mKjgsRwZr3W4PIjQwJ4fWOj06dUf1oL/Od+2HEYYURpk0cbw/gqjfCUR8vtadHw7BFPgp0qf9iKD87TTWiBCqJJeyVMW3uT1McmMVMiQYhjxigMjePmgAGrgUbdQfSV6nDf5WYet/vL+aK8QzH9xVTZg3nofmIv+o1EHiQ+hzCalSBIhQrBUuOC2pHrpLlLiimVThg2hUQR4QvK6+RIi2M6HA185sD6TaSqE0585yfCKRpNfMTpzt95dq4iNAbb44SC45ZgmuZIVI6HZ0lPFKYHFVVmGKsJ7y8VBZOpiF6StUdTyienAOspJEtjMBykcsfMBzje9XqPmJZJkxjFFGQDO8OIooAh5OnFFAYWFSKKQUFSFEUUQyEUUUQxGTEUUAHhViigwEZFooohkDBmPFGIYxoooDE0GIooCYenCRRRMfgdIzbxRQiDGMZY0UsRMQixRRAgolevFFBAVH2MCIopSJZ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47108" name="AutoShape 4" descr="data:image/jpeg;base64,/9j/4AAQSkZJRgABAQAAAQABAAD/2wCEAAkGBxQSEhUTExQVFBUVGBcYGBgYGRgcHBsXGBocGBccHBsYHSggGBolHBgXIjEhJSkrLi4uFx8zODMsNygtLisBCgoKDg0OGxAQGy0kICUsLCwsLzQsLDQsLCwsLCwsLCwsLCwsLCwsLCwsLCwsLCwsLCwsLCwsLCwsLCwsLCwsLP/AABEIAJwAwAMBEQACEQEDEQH/xAAbAAACAwEBAQAAAAAAAAAAAAAEBQEDBgIHAP/EAEEQAAIBAgQDBgIIAwgABwAAAAECEQADBBIhMQVBUQYiYXGBkROhIzJSscHR4fBCovEHFBUWYnKCkiQzQ1OD0uL/xAAaAQACAwEBAAAAAAAAAAAAAAADBAECBQAG/8QAOhEAAgIBAwIEAwcCBQMFAAAAAQIAAxEEEiExQQUTIlFhcZEygaGxwdHhFEIjM1Lw8RVicgY0Q1OS/9oADAMBAAIRAxEAPwDCkmTrWfma4HE7UnxqJbEtWetVnSwTXSZak1WWxK8RxBUMEknoPzpqrRW2LuGAItZq66zt6mfYXi1tiFlhOgnr71azw+1F3AgyE11bHBBEapWfmP4ifiXG3VyltdiQSZOvgOQra03hQZVazPIzx+8yNR4gwYqnGJPDeMXc4DiVPOIijavwdFpLoCMcymm8RsNgV+81CivMEzexLlFVzJxKuIX2t2nddSoMUxo6RdetZ6EwGqsNdTOOwmMfHYsnS4/oQPkK9kfCEHArE8z/AFth5LmaXsvxO7clLurASG2Mc5Arz3jHh66Yqy8Z6ibXhura7KvzjpNKq1h5mrEna7G3LVtBabKzsRm6ACTHyrZ8E0S6q1gwzgfrMvxTUtSi7TjJmSs43GqcwuuY6sCPY16GzwZCMFBMVNe+chzN52Z4k1+zmcAOujRsT18K8l4jpRprzWDxPRaO83VBj1jcCkIzJFcDOk12Z0mKjM6fDeukTyiN61onLFqDLSxRXThLVWolpcq1XMsBLbHZm/dJuWrYuKxkREg89DXq/DdfpxQqWHBE89rNHcbSyDMIvdj8QEzNaCKok7SfIDc0fU+I6YIyockg9pWnR3EgsMYnWGEqPIV4djPTr0jHh/ZG5iJuW8pBOzaEHnqNxXqdB4qiUKj54EwdVoS1hYYxGV7+z9wpZ3BYKcqrMTGhJOp8hU6vxUOhrQHB6kyaNF6g7HpAbKaQdxofOvIMMHE31ORL1SqS0ttYEXfoyJDaEeH4Uxo3au0OvUQWpUNWVPeMF/s1tGCt1wOhAPz0r1yeOWbeUGZ54+G1h8gmBYns2mEvJkkqVYEtqS2n4cqwfFdZZqcM/aa2h06Un094RlrEmlCMPwe3iTlurKjbwJ6eNa3httlGXQ4zENZWlvpcdJ3iv7PsMqk/EcDpmX74mvQnxvUYxgTJXw+nPeJ+z2FW2rhIy52iOg0HnXlfELWsuLN1m1pECJgRwBSUYM+EVOJ3M+AqsgGdRUTpEVM6eUkVq5is7C10mWoKiTiWqtVMmX20n1qssJ652Xw4S2qjkBTaRWyNcandk6xRD1g0bHE8oxuFFq7ctjZWMeR1FZ1w2tH6jkYnoHZYBbKjwpqvgRWzmO8QRlJ5Df1oh6QK8HE844gP/EMFHdOs8vHypS+osAQI5XYFODJFug/0lvtC+fX7xlwJPpJ6UaqtkyWGIG1w54m3w2sCnFMTs4mY7YkBMx3Rv6/Kl7RuBEZrOADFCiswKScR4sAMzR8Lw2W2Cd+da1YwIgx55gXHroysJ1AmKcr5aAs4Webv2i+ArC2AWuMCpOwEDXxNI6yoG3Pwmr4ZR5gy/TOPnFOJ4tdcy7s3rp7UrtE9LWtVX2VH0lC48jau2CGN0Y4btC6mczRHU/jXMgMAy1OMMo+kbYDtc2zgOPY/kflQTXF7fDKn5qOD7HpNZgMYl5c6GR8wehHI0IqQZi21vU21xgzzHLqa1IniWBajMkCWqKjMmWKtRJEZcIs5rqDxqB1ktwJ6tw9MgEUwpirQbjfEyAUBAncQZ9zoKl7dnI5PtISrMxJsl2JJBIABP50i4dyfNO09sCOptX/LGfvkDEsjFVdvAgkD250BW28ck++Y4oqI5Hzhtvj9yIY5xtroQeU+tO0sQQLOh7zPuRMFq4E+JYhhHe3nf9/pWoWq3BMzORn695XbYGfinbUEctPUbedTdUrKAohtPeyuS5/CWjGhTltuS07toRzgDnQVTb6WyZa60W+pcDH4x9/mBwuUP3hz5j060pY2DtBhFVTyZncZf+ISbjsTOsmgmklfVz8f4hltUfZ4i+WBgGIO+34+ftQTW49O2NefWVJIEeYPtdcw6TeBa2NyYzD15imqCS4QnOe/xiNoUgsvaF8Y4klzB3b1q78RcpjlHKI3nWtDBQkGDoAtdR8RMN2j4WwFl1E/RIRA37okeY/Gs6xsNg956HQKbNOGTqpPHziA66j2ofTgx/JblZ9XSe05IqcyMT4Eiu6zgxXpH3ZfibW7ya6MQrDkRyPmKGy5GIv4iA9O/uPyg2XU0xPOCE2sOeft+9qC1oHAGYdKievEKt4cx9XXkI/E0PzMjr+GY0NMg6mFJYgarJ5wNvl99UrZ2JGfrBWLWIZw5fhOlwjTpt56URXKOFs794Fl3KSnaUcP4xfPxjfxlyy6s2RAVEqBI0ZCDJ2jpzr0RpUYAWZIdiOTIs43GYhBiGVjEAhgAOUjlz5is+6jbZl+naEqZzwond9LkDPZvof9jEbdVBEUMgbcLChxu9QxO8NZuv8AUt3m/wDiYfzGBXYXg4z904WHoMwnjHDri21VmILGSo3CjxmM0x7ULyw1np7dv3h2z5fPeRwu3iHA+jNyTGZcv8wJEUXPUDgxddykBhuE6vWrrNl/u94Ou/0Zy9dwI5DWaIbH24DcweFZs4wIwtcD+GM9w98zkUxoeZPjV21TEbRCV6b+49oM+AQtmcR1IMEeM9RS7naNwhxXvO2Wt2XvEfR3LdxZkZ5VvcAgnxFcGR14gyLK25GZQvZLEk6/CUREi4x056BaJuAHEHhic4hV3sV8dDbN6JMXCBoR9kAnQda7TFGsNnXHA9oSxWVNp79Yj4rYOCAsWSxUTmd1PegCIOgPKmL9RtXPeV8lKqi7HnsI47M4i1iba2r3/qibYmO8ncuKp+0pAbyelXr3qWxx3h9LqmpIZDg/74kcW/s9c9639KPCFf8AJqAaWA9JzNuvxih/80bT79v3mVxnZW4hgh08HQiqbWHUTRS2t+UYH5EQP/L1z7Se/wClRJMuw/Zi4xgEseiKWNdz2E5mReWOPnNBb7N/3S38S6vfYqtu2frM52mNgImPOrIpBy0yNf4jW1Zqq5z1MQ8Pw+dyOkkT15VW1tqkzNrAzH1vh5tjM0NO48eRPnQKWsVD7Q1hrY/GEPl1DkLEeuhkD5TRQA2QeOO0Du28jmcPilGiKY72ZjyOXaSdTm6aRRatKMbvrmUsuP3QM4kOxyyYjMZ7q7AepPKp/pksKr3lPPIzjmPeC4uwzWyyB2KlgCATlWM2+8SK1H3qDgxcbTCe0+KF5VFkv8O4wS2FSFZ5OmY7nQ7aCKRuNjhtoMNp9SKR6VBb3jDh2LbKIE8jGuvp4yPSs+xr0YLX98bCK4yYwxJvG0WVRMaA/rVWbVkZbAHw/wCYOvyRZtY8TPthi+YsZbQ7/vxpjScZbHX6w2pZWwq9BJ4QPhuv+pvkdPvA96O3JigjtLjj6x0G+on2oispbCiUK4TJPMAv2gbpIJ9Y5aVSzA5hlclNmOPzkXsMAG8ZqrfZnK21gRJ4VaK2zD94nRTEoDpOu+vXpSSaR9wf8u/zjF+pSxhlfn8YyxdxgBmADMTKgyBt9mjLoy7FrGOPbMTDjPpmau32Ny9ZtuwdmUZgCRatqss0iFzMzQBJ28K1NHp6xSB2/WD1FpLxb2ww6B7+pm1atWzJY/S3T33707SAPI0evT1+k+5MUOSpJik3bQt2rDn4au9027o3tOhVVby7xB/SiUqy2NZWM46j3HcQq48pQY94f26xWBf4ONtC4ojI4MMy9VaMt3+U1pL4bp9WvmaVsHuPb9RFXZ0OHE2eC7fYK4BmZ0kbXEb8AZpV/CNWvRc/IgyoaXv2p4aJJvWfVT/9aD/0zVZ/yz9Jfzn/ANR+sBvdtLLoxwy/RqO/fdSllfIkA3W6KvyoNmlevhsZPbv+HT75dDuPqyZmeGscVcGIYsUWRaDbmfrOw5MYGnICKxNW5DbPrNClc+r6TH4N8rg+OvlNWbkEQoyOkY4viLq3dCsvQ71SgY+2OfwgnsOZ1w+ziL3cFtQNiXJAy+3SnwMDEqWbIIEc4fskzaXbmYT9W0InzY0IgAY7S3qc5cwvtBgRZwrpaCqwXMoOwK6ieZ2oddoGoWtevf8ASEdM0sR2mUwNkumS26ALb+BcYnvorGW7u0t9qY11Glbj43YmYjHbxNljMTbt3MKAVVLHxnuKoJyEhQhIUaaAgDclqCwO12Pw5lkI3QTsriClgBv4NDJjSZBJB0Y5tuoNYeuuUOz1cjP/ADNSkEVAPx841bilrusXiSZEwQRtIPKqV6q1+wH5/pF8Jzhv5im9xoo4UWxLDujXYEiT7UxUNqNY5h35cIntO7CuzqdpmBynf8BQRZbuDsMLDPXXtIU+oTSX7d/NC2i6TO8D0/WrW2WsNiIfif2mWXw3MWcWwzwgZgrjcqRoB1MQT+FACbRjofhzHqHJyccRbjuJFYBEzIBHM+lH0129WFnBHWTdXtI294xwt2FBdHYkbgd0htf4edLFig4Yj5dIO6xS2GGP3hN184m2twGSY2E8ix6etVXV6kllVc56E9oNCOM/8xDwvjDF0FwgIC4Z43BjJoByMnN0Ma1r0aumtFQ5HH5SbdJc2W6wTtPcstcgXGus5Acs85rmgWcoA0DGAAAJmtSuxMZma6P9kCZnH2bQxFiw5lLRdboXSMziY6aCmtLvCWOg5PSEbHCntPSzwyzbtoqH41l5YJcyumXTVTAKmWHOso6hg+T6W9x+vaNJUbAcc4gqdhsI/etWrynQxbvRHSPiTHlPKtGvxjUnguD8x+0Ut04Q8jER8Tw+DwbFVwTPdEH/AMTcdh4HJsxnlHlWjV/U6pcvYAv/AGiBIVekq7RguqHEXGdwJt2FCrbQkABcq+JEz0rHfUlFYUrgdCx5Jj61Ki5Y/ITTcMwotW0T7IA9edeUZ9zExxRgYnnAXWnzOnDYZmbMXJJI31iB4entVhb36SooUtyZ6L2bxSZQoRZEZiR8/Ks+3XXLYFKgg9xmM26Pyx1jlMaWgDukz3dJIGx8iKnVtqdy+T07jjMCalXrz8Yv4/aN1J27rAjxjSmVwt/nfD9ZOwlCk8xwAa7cVSSgvaHKB3g0ZgGO2g8Yr0LOBWbM/GYaZLBR1m0d2uN3pA5Dp0nrXmjqP6lz5xOOwHT75urR5Kjy8fOE4VBaJiGDRmU6g+XjrXKm3gHI7j4QttnmrtcfKW379oAkWUVoJBOuwk/LWjIR1CxU1IvcRPiVX4uZu84EE9J5R002pXUs2dvY84jVGPtHqO8c2UyCVMk7+Hl8/lUKGCZzz7TrbFZuRiEDibT3cxHWYGWV1Mx/q0pny2Oc5+cX9JI+MCv42FzMVE6RqdpHrII9qKqJjcCPhIOUbDiLLOIW7cKiECBWA2aGkZjvpIj1pa+pW9QGPjCVXHcc/SPMJxN7HcVgRqROvsPwq1bsgx1lLVRzk8SjiHGnuqQz6EGQFyjYaEn1/wCpopLPwDj7pCBE5AzEgy/WXXQ5ROWe8QPrdQJq/lcbZwsJ5GYmxlxFv2XOWBcE+EMsGBpm0jXpV9DvFbqf9+8rrA+5WwQD8I77U9lfiOb1v+IGfE9J5H763vD9XtAVolfVk5EH4HxG9hzkYldgqEHbURrP751pX6Oq4blGfcwKWMnBmnw3a65bPdt2yCPrCPE8iNN9DFJL4Um3OcS1jl+DmZ3juNuYm6brMAQBGYgFY2ygDUSehNaNNaUV7Pf58wWM9J9gOHOzKxzEnUE8+p11jesTWurZQR6tTjJmqwN/PbR/tAH3ryDDDERxTkTzlV1p8zsTZcC7NrkL3hJI0HT8zRVQAcwb2E8CTgcV8CbbLO4BPONv6VWqilckHHv/ABKPY/AP3R9w/GW8wHw1UhT3gOYMEDpUXPRp03kj2+MoAznHMF4s7fCfJGaZ121/YrKtsN1Cvz15xHxhevtPP8BZNq7bAkwQwHXWG9d69WyeZpziYgGy4EzSX+J2gxtFgsbEz6a9eVYlSF+gGJpvaAcHrK0xSsAVZZ0EBhGmkeevWml05C5B5HTkTvNUtgnjucf7MX4rjFtAJIdm0GUiAIA06SKsgVEAbr8IKx0L5Tn5xXxXGYlxCW8rOpCAQW10Ls0wqjlPpNVCVsF39F7yHstJO0Yz2Ee4fGsQhuMA4XvhTILbE0iGCOWX7o4tTFRvhaXkGnXqajziB14htmTmfYm2HCkZWynb7tOdXWzMG1YJwZi8QL2HxF69cB+HdGQMNgMwIB5rpzinN6WoF7jtErUdHLY4jjh2MuXIVGDAcyCQPUfjVq1B5wOJK+auQYxxGGuEzNnzzH0Me/vUldzbu/z/AEhF37do/KIOIFlaC/xD0AIA6RMaeVUvGOp5mv4RQQrFxkcQF1UyCsyNtN6AhKnImtYiWJsYZEfcO7UYm13SUdTuHBPzXam6vMJyJlWaCgg4Bmt4NxaxiO7cCr4MMy/zAEVoJfYgyfqJj36Rk+zz8+s03+WLDCRaUg6912A9po41t3+r8pmbwODx90rHZhQZFq2p+0ZY/OaBZq7mGC0ItlQOcZMB7SC3hcO7Zgb1wZLc7ljpCjwmkXbiENrMYNhLAREQfwgD2FYbHLZjq8DExXAbIN9c2wJPnG1aC/akt0noMSB0ifemCYtBcdw5m7yAa/WB5+NBdT1EksZVgsPdWFOiLoANfctJPvWfqdM+o+0Jwd92YdiMGWQLyJkny2HjTGl0gqTaekuXz1nnXGON2mxht2yIsAJI5vOoHltPhW9pynllX4zMvUXYtBHaNjhrN931zKsLmB1VvPmKxG0/9I2EORNhHXVJ6hzIw3ZuwULgAhTqSXBEeCmr16pXTf2EmzSlXC9+0ouYezaUlAix9lDJPQM2s1w1KMMr+UsNGV+1PuG8Hv4jvaJbO7MYH5uflSFtxYw++urjqY7w3Y23zuXW/wBqwPnUpTY3RYM6tx2EnFdmQVItXoPR109xtVnSxB6lMhNWWPIB+RiO/gL2GYZ1gHYgyre36Gqg56RxLK7Rx/MO+Il1YOoOmv4zuKjODmca8TN3lbAX+6WFm59UD+Ajca7jWm6zXaMtwfcTlyvpIyI5u8UuC0LjEgHYSO95c6EPO3ZViVjPl6cv5YxkxImDa6cznfeeX76UwrBuZpEhBsUcCOsBwQRIUR9t9B6Cl7dVXUcE5PtFbNUFOD19hGlrhic7k/7bcj5UL+stb7KRU6ph0X6tPv8ABtZtXULdCMp+envUrrnT7QIkf1YI/wAROPqIy4Tx67hmyXgcvWNvMDceIp+vVZ5EU1Ogq1C7qjzGXGu2K2wSoUiN2YAHyAlj8q2tLpPPUNnr7D9egnltU50zbWGPiSPy6mZzBZ8RiDevwxtKqqIgKzd5wB4aD0rE8QsUOVTpmaWmUlQX645+cd1mxztPO7NwowZTDAyPOns4OZcrkYm24L2gs3BlZhafmjmNf9LHRhTS+rpFG9JwZorB6R7j86sAZUkSb/EESdVLdBBPy2odtq1LuaVRN5wIte/cuA5jAOkDp51mPq7W+ycCNrUi9oq/y9h1gC1bXoAq7+1D/qbfeT5Vf+kSm9w74SkBFZTuIjy+r94qw1RY+uXCD+3iLbONCK6LIJ0IJ3358zTeFIIHccwgd+C3UHiU8CwYxF8s0/CtCTqdSeXqR7ClbG2DYsvdYQuT1M2C41cxDFVIHdnYQdRG3r4GtnR+GlEDsMkzDs1ihigP8zu7xlM0pmc+EgfPX5VprpHI9XEVbV1j7PMVXcWcxMZZJOXpPjvTq1KVwYkbWVs9JfYxyuCjjMp0Kn5bbHxFYviHhQHrq+k09Jrw5wx59/j8ZnOK4f8Aut1cpzIwlD1Xn6jSvO9uZ6jTWeaOeo6ynj5FzDM0BineHkDrv+96NobALQH6SNVW2w7TiZvBcSe8RZmFQ7QBB9OgrY1mzGEGMQfgqlgbH5P5D+ZsOEYEQCRIJ7i/aI3J8BWHdY7N5NXUzR1eoxnnGOp9o/fKurd9vkPIHb7/ACr0Og8FrrGXGTPI6nxJjxXwPx++EYTtRYTKGZlIUjQEiRqdQfGnX0xB4xF0YsOQYX/imHvKZZLkKSAQwMx3dSAR6GhNpPMwGXiF8418oSDAr9hXQBjmTkeanz5isLXeHtpG8yr7M0tLq9xyOG/AxQLPwGa4bYfIsOIB7pIyss+MT4Gi6fVPt2qxC9cRy/T1anDEDcehPw5Kn9IV2fslbKkmWcl2Pi2tJ3tucxFOmT3jCgy+J56F1pswognGsD8WywgFl7y+Yo+jt2WjPQ8RfVVb6ye45iGzat3IKX71pT9YS5jn1kV6BQ46qD9JmAVsfSxE9N7IcK+BYUTLHVmO5Pj8q8hrdQdTcTjgcATVprFaYBzNI9kRDHLGu8bePL1o1OkY8twJVrQOki0oKHIIyEddQfE/WiianTL5eVHIlUsO7mfKsiDrI10rJI4hycGYDtZhfhnXZjEj7Q5+1OaZ+0IwyB8Y97MjJhJG73GP/UafOi6WsWalQYDXPt3H4Si0PiOFHMhR7x+te5J8tCx6YzPHAGx9vxj2/wAVtYdhaQE5T3yAJ28dzXiXtu1Vhe4nb2AM9NTpQiYXEswNy3iMytcLjTKGADodZk85MbaaUWvUW6Zt1RyvcSuo04cYYffEWIw7JcKQSQYMTqP1FetrvS2sMD1GRMA02K+AOkt41a+LhWJ1a0Q4PgTlf0O8eVeQ8RpFV/HQ8z1nhl5O1j8jEGGuA2GB5BgR4Ef1rPXi1SPeb7jIPxme7G4VocsO+WC6+X61q6psHPsIPw0bKST7/lPSsJC5mGy/Rp4ARPuSPY1HgGn37rn6k/8AMwfFbyAF9+T8+0rsYBrr6vltrBbWCSdAJ8fwNeg1lrUplfu7fWZGmUOeRkxzhltJCqiIvXKDp1JOp9TXkTZrbXzZbtHw/iax0/HTJlfFuCqxJtqFuqMylNFcdCBpJrT0uuuptWm9t2fsn8s+8VNabM9uhHcfKD8IxIZRP1WGo9NfL+legtQW1894qpNT4HaVY0905vs3LZ8YGhrxdINdrV/GemqG4jHT0t9esngzzZt8tI08NK637ZiC9IdVBJzPPlGtMsYcS9BVJbiJrmC+C5OWUck7E/dtWqmr8xME4IEzH0xrOQOJ6Vwt4jw+7+lYdTBLN3aOONy4jxsGhJJMqQBB2rdGIjkz5ruwVYU8+Uc4H51BkgcZgKWspYTOunlyrBuUKxURwHcBMH/aPfm0SBEMPyo2lUG0wlnprEJ7K4sXcK6bFHmDyW4ND/2BpjTnyNSpPvBa1PMTI/uEvwKOLoIQmGmB05jw0MV7KyxGrwT1E8nVU4u3AdDB8Rh2W4wIZYP8epidNf4q8g4KnBnsqENowsdJjVswy2FExMMd9Y02HPSgOjnPqIz8oVNGth27/wAIUe0edxbs2h8Rhu0afv8ACvQ6PTBaU8xugnndS7q7KgzzjPvA8ZbNvDXs2n0YX1LVleLWK16gdpo+GowVc+8x9pwLdzMYEDX986z6V3WrPRahwlOTCcJhjZyFhlzEOBzCzoD4wKZvO8Nj2lfDna3TkfOa3hjJDLcnKHbNHQwQdPP5U54GxbTEL1BmB4ooFisRwVh934NtCbV0MCRmWddPq6HXmaZ8QNxQFhgCB8PFZswvWDWsWpkkNHIjlWK+/b6BkzWaog4B5jnhlwMBk7+WT+MeFLLnUX1JtIZTkntiZ+pUrndxmKrGDdCMyFR6bxyr3XmoR6Zk7WzkxXxnFAWmaZBa4R4gaV4xD5mpcj/fM9VT/hjJ/tUfWHcIslLNtTuFE+dUsOWJmen2eYWKrLTCKtMGHEuUVUywhVtapmTD+F4oglSdR93Kq2KMgiLng4jZcSWtiGM8pH8O49eVPJqFVMN1EC1eTxOXuuQRnI310nXx5xSz6ot8JdawIPi+Jm0vNzyAGp9BShG88QgmJ4phMXi8oa0UGaSSRty0nr91aGn8ukkk9oLUB7AABHeC4W9i8r2VBtlclxWMSOcdTz9KDYfM6nmHUDZsPbpHVk3LbH4TZc2hLD2JnYjWa2dHq63QLf26czI1GmtDbqe8XcSTEsxLfTqNiDt6cp108Kfsp096jAA9veB0ur1GkYkHnvnof1EEtpeubWyI+sWOgjrVE0NNZBPPzP6Q7+KXWAhTj/xGPxjvhXDPgE5+87DUgiQ3SNmBn0io1OqrSvdn+f2gKqHsbGOB+EWdreIbWFI0Oa4R1H1VHkPwry7ubHLt3npdFT/d2HA/eB9mOGfGuZ2H0dsjya5+Q+/yo/8AlJ8T+UW1lwus2g+lfzjztZg81sXANU3j7J39oqlRwcRnw7UCqzaeh/PtAOE4tSJaYgLcjQkD6rD3IPnXaXUHRajP9rQ/iei81do69R+ojjiGCLqLqhAWIARTM9IPMxqR6166uyu1TW3qU85njyLaLA6elh2isvdWQQ0TlOh3GkdJ1NLHwmv+yziPL40399fMZcLW6sHObKMYL6gaTyHrvRqdJTQCF9TRbU6y3UkFhgCXY/HXNbbuS4kSSO4vMmNif3tWZ4nr66E2VfaI+ke8O0bN/iWDjt8ZnLzf3m8tlB9GkFv9o1APix+VZNFfk1kt1M0tW+B5Xc8t+01lAi2JzXSZiQKNDiXoKrJhNtagyZF+wTqpysNj+B6ipVsdeko6bhKRxa5aYfERwACO4Mynx07w22q3lBhhT9YuSy9R9Iy4ZiGvAsAyqTpmkH0HIUN6tp5lkbIziN7OEHSqy8JW1XSMySkVBnAz7KDUAzpwcMNcpIneOdGruas5BlXAcYaZ/jnE2wYz3NLbE963bnvNvm1gT1OlPf1V9vCwC6alTwJmsT20dyBZBWdMxIzkHkI0Wl2qZjmw5mnp6a9yqcY9ost4W6zSzZVO8an9TRFVBzNDVaa9uKMDPueQPhibfB8ftWbYt27NyFGk5BJ8dTQShZskxJPB7AMbl/H9pU3aW80j4KQf9ROntU+SO0Y/6SmOX/D+YhGGuZiyyomQBsPDyojVBxhhNNCi1hHO74mOeEY17O7lZJiRK67wN1nwqjvdTzT07jtENbo6tQQQvI+sbf4kzLlDWoLFzDxJLBuayBI5UUeNWqctSc4xMVvCB0y30kYni5hgXUBmLEJ3jJM6M2iielAs8Q1l2Ai7eMQ9HhVan7Of/Lp9Jn7mOe83wsOonmdYHizcz4VFemWr12HJhb9UlXpr9Te/YTTcG4YuHt5QZYmWY7k0O1y5yYgARyTkmHtVJac106YwDU0YntDiX21qktCrYqDOli1EmdsdvExNXqHMFZ0xHOFsiBFVZsynSEgVWdmWBakSpMnLXSMyMsV2JOZK1XEgyMXg1u22R1DKwIIOxB3q4JU5EpnnmYNOxFjDW7rgszLqs8unnp91NPqmc4xCaKvGoTJ7zQcBsI+eVGgUqNugP41q6QkUEqOcjsD2Mv4qT51YZiBhu5HeOW4fbDHurl8/Dz60ytt24DHH/iJlua/LJ3nOP9R/eLuH20IBYGee+nSBzp3WvYjf4SjHvgRTRBLFJdzn2yZXxNVAOUaQev40FXtsofeB046Zjla116mooTnPIySIgxOFN3IgbKS2+/LpXnnIwSZ6TV3WVKDWcHInZ7L3xtet+qn86D56exif/UNUe4+kvtdk5/8AOvM4+yvdHy1NcdSB9kRey263h3Py6CPcHg0tLltqFA6Cl2YscmVVQvAlxNVkiQTXSZArpMyAGtEhxL0FRJl6VEmWrUGdKMdichWRyJ/f750WtcjiL2tgjMvwPaQroVBFXNREDuDRrZ7S2tJAU/vrVPLbqFnbR/qjJOLWW5x6CoJHf8pHlOOhl63UOzj7q7jsZGH7iWBJ00NTjPEjdjmcNZI3FUKkSwcGfWlqs5jFHaKyxtvl07rA6xtqD8o9aKgzGNKcXIfiIJ2aysQTsQZ9tK2aP/bE/EfkZfxMMLxj2P5rHF90DIQEPdcEaRMgg79JqMnMXRWKnOeo/Wd5rKsW7h1OmmzMse0NXbcGU/xGXGcfwD/ED426sihMm+sAT9QcxuJmmKEO4jHY/lKqSMEnuvf/ALpnbNs57ZG2dZ9ayLOF+6bGvOa8fGaikMTMkVxnTma6TOTXSRIrpMgGpnTJqKuYcQhBUS0vQVBnSxarOi/jy9wN0MHyNM6Y8kRTUjgGKEanMRHdKeIXYCmAdx6EfoKY0zFN23nj8jIKpY6hzgc8zu1IM5SoG4VtxE8tKKblIwy/UCGOjKkFHz9RKcHj8Sphn59AdP8AjrPhXairSNjyk+fJErpq9SuRc2PbjIP4jEPTtPdtsAYYEgSCQdTGxoCeHV2glcqQM8/vL33vQRuw2SBx15+E0Nvjtwc6zvK4zmGLL3EOwvaJuYBobI4k7a2lnaLGpcwlw8svzqFbnEZ0NZXUJ35EScDTMAoMAHXXfb9a9N4ZcK6WOMwP/qOg2W1jOPtfD2msjC/+23/ei/1l/sf/AMzF/wCnr3YfWD4JLCrFxA5k65o06RNEt1lrN6AR90hNAqj1MD9ZxxFbRg2wE01WZk9d6tVqrCpWwHnPPtxLDQhbFZCOCOPviFB3Zn6rWz/NFeZYZX7p6fxA+kfOaSaz8zPxImunSJrpM5NdLSFNdIxOSamdMwoq5jAl6CqyZclcZ0tWqzp2bQYEMJB5VwJByJUgEYMTYns84M2nEfZcbeRFOJquPUIi+l59JgN/guIcQbSEeD//AJpmrWpW25cxezRs67WHEFucPvpANieWgB+awaaXXq3VoL+lZOifTiDMLikl0uDmJB036gzuedX86izHA/KWU3VggMfvwYJiL4JGUazqYg7jfUz8qLQlO7cpwee/HSRqNdeaijYYce4I59jNAt2s8rL7paLtDKwivCcc7NhjaTV7rKqjyMn5ClgoFmT0j1eo8oqwGSIHa4TjgpAtqP8AlRRbWBgNG38VZzk1D7z/ABJThWO3yKP+f6Vxur9zIHijf/Uv1hC8Ix+0oPHMfyqvm1+5lD4jaf8A41/Gff4FjPtW/c13nV/GWHidw6ov4ztOA4vQm5bEfwifvqPOrHaCfXXWAghcH/fWawTAnek4EdJM104SCa6dOSanEkTia7EmQG1qZGIhCCrEcwwMttpVSJOZaqV0jMuRKgidmX5KjEjMtRanAlCZYiVGJGZaFqSJxM6yCuAnZguL4PZufXtqfGNfcVdbGB4MEyKeoiPH9mrKaobi+TfmDTCalycGLNSo6TIY3FujEBp84/CnV56xZjtPE1nYnDC5N9yWcaLMQoO8ADSktQf7R0jNHq5M1+WlMRkSMtdidIiuxOnwFdidOculdiSDOIqcSQZBFdiWkFakCVzOWFTidK4rpYGQBUTiZ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47110" name="AutoShape 6" descr="data:image/jpeg;base64,/9j/4AAQSkZJRgABAQAAAQABAAD/2wCEAAkGBxQSEhQUEhQUFBQUFRQVFRUWFRQVFBUXFBQWFhUVFBcYHCggGBolHBQUITEhJSksLi4uFx8zODMsNygtLisBCgoKDg0OGhAQGiwcHCQsLCwsLCwsLCwsLCwsLCwsLCssLCwsLCwsLCwsLDgsLCwsLCwsLCwsNywrLCwuLCwrK//AABEIANcA6wMBIgACEQEDEQH/xAAbAAACAwEBAQAAAAAAAAAAAAACBQEDBAAGB//EADwQAAEDAgQDBQYEBAYDAAAAAAEAAhEDIQQSMUEFUWEicYGRoRMyscHR8AYUQlIjYnLhM0OCkqLxFVPC/8QAGAEBAQEBAQAAAAAAAAAAAAAAAAIBAwT/xAAiEQEBAAICAgEFAQAAAAAAAAAAAQIRITESQQMEEyJRYTL/2gAMAwEAAhEDEQA/APpARhQEQVCQiCgIoQSFIUKQEEgIgoCJBylcpQcpC6FMIOXKVMIIhSphcghcihcgFciXQgGFEiY35C5RkLyNLjLAC2q18k3cwggxza6PQoPUPqtGpChtQHT4FI6T6Tvdeb86bx8AVqZggbh3/F/0TgNAQdFxCX1xkAOd5iwkAa+MkWTNwQVwhIVkKIQVog5TCiEGQBSAuARQg4BEFARAIOARALoRBBwCkBSAiAQQApAUwpAQRCkNVOKqFpYBo4w4jYQSPMgK5txMiPRAQauhEIXOQRCmFEqwHogABTCz4qpBbl1LgCNLbz3LVCAYXQjXIBhedfwWmaj+zEHWSdRfdekWCmO089Ssugvp8KDNCfJb6Qc1uisI6FXgdlTqKeUw/EX1scMO8FrWNdVlpgOyFoAPMS70XqiF5uhRjiLHc6FRv/IO/wDlemIVTSQQhIVmVRC0VkLoRkKMqDEiUAIgFTHAIguCILGuRAKAjWDgEULgpCCQFDyRyRtVTBnJJ00hBFUZmkb2PlyKyNpxMSJ3at/sgBYepiFjbqL2BSixsj/M82ifkizn/wBjf9v91YH6zso9oOfxWNC2T/meTQpfTtq93jlHoAjFUKTWCBa3B1HukFrGgmQcz3EdL9kp0QsXC3E55/cfKbLatYhcpUoArOytJ5Alebo8Sc0d5KafiCvlpEDVxj79F5140HJc86rGG7MUXaJjSccoSfB7J3Q0UTJVjL7Ie0a83cDAPLNYphCy4garSx0gHmF0wvpNdCiEShWkELkUoUGEIlAUrQQUqFKwEEQQhEgIIwgCMIIcbHwU4cdkIN3joD6K2j7oQE4wCVgo5StHEKmVh62Sqm+ApyrZDMUuRXGkUp/NKfzp5rn5K0amn0WeuANYCw1MYckzusj68p5N0dcKqDMQNDdNV5PA1DmJkyCRHIDSO/mvUU3yAV0xqLBypBQkoXugE8gT5X+Spjz/AB2vmrBuzPv77kscZcrC6XPdzKrp3cuGVdIZYUJzhtEpwwTfDaKY2oqBThXWI5H0N/qieFUyzu8H0+yrxv5Jq8lRKgoSV2QIlDKglRKDOFK4KQtEwpUKVgkIghRBBIVgVYRBBEw/vb8FZhzYjkVVWtB5H0KNgvI0i6DBxmpJDR9zf4LG82R135nlU4g2K5VcZXOQOcpcqnlclxZm7B81VTeiZdru5U0DdZa044fhwZJGht5Jqwxt6pdgcUGiCtzcSw7rrK5rQ7p6BVYx8U36+6fVEK7P3BUY+s32brjRbtmiBjxBG8qzDBZqlK8rZhguddIZYcJthBZK6CaYU2SMo3hZn6t7/kVpes9TUd6qdsqwlCURUFd3MBUSihRCCkBEoCJBymF0KdLmwQcpVD8SBpdZqnECNGjxWXKN0YogkjuJv/l8kP8A5Sp08lnlDR9EiDuqc5a0gm4HpslrOLu3APmPmr340OF2kHot2arM3UqiuVz6vaQVSuNq5FDlU5WOVZUKizCiZHMFZKZgrZgXQ5Lq7oce8/FRlVTs0pmyF9RV0XWCGqrt4YrdXMrSKshLarrrTQcucvLavJWmisYWyiuidGFBMcOUuoJhQSMq8lUn3grSqhqrnaRqESgrugJUQiUIKESELnOiDsCJ7kFgPS/VVOol1/XZXlc+ootUzflRufJd+Vb395KuuuA5qWqDhGftCB+DZyWqpyHnzQjqPVCF78G3aUAblW15Wdxla1lq0s/1Sz2pa4tOxhOGw0EnT49yQ1RmcSSBJPVc/kvTcWk1ZXSFoZwc5c2brCw1m5TEn0XO7UJz90vxLrq971hr1VzyVDjCO7De5dVcs+EqdgaIqhn7ldPSfaioVpwyxP1WzCrnj2qrwPmtdFyyuOqqOIhddpegoOTGiV5ihxBMcPxQdT3LZWWHJKrpOkqn8xI0IQYatGYnQAlXj2i9N5USrsOWuu0giO9WuaNx6fNd9oY1CHFYhrXsbfM8kQBIbDSZd+3SO9FCClEAhRBBgqV3UzGo5fRWU8e06yO/T0R4hjXOaDrrHMLsRhmH9Plb4KKqCFZp0cPNWNqDmPMJVVwTh7hzdNHfQrEah0IgjY6qbdN09AWjmPND7QD9Q7pSEVFOdT5KmJ1UxLNJ8ljONDiQ0aGJN79BolmLr5WOIN4MHkTaVTTrZWgDQLPI024uqS6PuyVVhdMaAsXnfToFRjsPGXJJkdNdwsy/pKYYPiAcMpJmN9PBKuIVBnK34CgKV3DM46WmO4b96bPIs97RJHISOnTvU27itaefdweoWSAJNwJEkEfHolWI4ZVa0vLSADedR1I5L21KnPaD7G8RrewmVOKYL6Amxm8zzUXHcbvVeMw9mhW0zqnFbgovllrrwLBtj6LNV4YabHF7oImRFvNNBeamx7Q9R3FXUzlsfDqsLTJV2MqZcvQtHmQPmk5peGt77LBWqXVtR0LHVddLSQyqU2uYG3cQB7p1tO2hEph+HxntkdTIt25g+YWXhtCKY69rz+wvScNZp9V3x6RlGhtCxkgRvHnB2WbhzAczZkQRPMaSmtSnLS3mCEkwji1rgdfd9bqqmF+MwLnf4Ti1wOsxbSx7kz4Fg6oANR7jr2XnMbnU3hDRanGF0TFtC6kG6AeQCFXVwqV0iKy1q4Y0udYD16BeefxirJIMDlAgJzi2B7S076HkdivNVaZaYOoWZEW0MY4VA8mTuTrBXr2kEBwuCJHivEFNuCcSyn2bvdOnQ/RQvR09gmQlfG3iGzEzrvACcPdGuiQcXpl7hl2EDl1UZGLAKqk11irPy2NiOay1MTyUb0tvxFYEEHQ2KLCNDoBMDnzWDA1QXjNBHIpjij2p2dqOvyVY/tNNKLA4FriW212sdIV+GA7JjU23i0abJThWvPumQNnX8nLbRxDmkDLAmToSNreinLvapOGnE12m+UToH21H/a445ppy5xGUXMe8fml3EC4ZALAmCbEi3vEabaq2nQaagGbNTbckwZdtIi99lz5VqGAcYbYhp7U72jQbbFX4k5osddgY6TyWZ7soc0XvI2FzqJNlkp4403kGJm5J15X0hLdXRJ7bsj8xcSP6fn8FXiiKgc0mJBEmY+7qk8Rbe8mdgT36LKyq++VpgkkOdYDpATVl1G9lr8Kad3EQNTyjmsoY+s9rmtJptu0/vIOvQC+quxEl0zmy7ES0yf2nXVasLiO0/s1C9jI9mCBSJgFpBbe9xE7aKprpFrFVfrpaxggweRjRYgZcBzICYs4ex1Uvc5tNtZgNJ+UgZiAchJPfyNzzWF2GdTrhrrwQZF2kRYypuOqrHLcemoumAE7wJ0XmcJVuvRYJ+i9ETlDqUjxwioRzM+g+pTlhSfiv+M3+n6Lb0nGciplMsMUspi6Y4YpDJoqiyoCvcqVcQQvrqjEURUbO40PyKB5R4c2PervTIyU+Hkm7gD4wtVLhYae35D6qxroIR1MbHIhcMsXSUxoMBaBOnP5I30wOQSccSJsPgE0p4UkAuddJ+pyWMnE+HMqt1h36SNZjReFqsfMEBu3Mr6McDyd6f3SKt+GHkn+I073BH1WXG3mwlkeYw1KHTum1O4grVT4BUBvHeO0t1LgZ/f5tI+aqTSbS6hUI7O6PCsmoC43Exc+a2VOCvmzqf+6J9FQeGvYQ7NT8Hi/muWU1duuPTfi6ckNzdZGvlyWWrlaHR2zOsCT0PJBS9oCHOG5ky02iAAAVlwlaCQSIzE+K5XLlWuDEFpDoAJ35DoFmxUANLGgGbi0QL8tVlYcgeAS4OJdJMe9y9VQTDS0OOc2B5DknkaMqVRtTNlMHkdICxY7E5HQDOst2iBCWsdltvpHzC7EPLzAuRonNmvbZwDitZ7+1Ss5ota07ZuiTDE1zTn2VWc4z+zLfaSw5i6HGHMJFhqvS0A1vYP6ml3e5pELE3GQ8Ahzb/qEW6HT1VXLXafHbb+FOMYcxTq/w6hqNP8dmVxIktIJtI2gp1gaZNasHNIJdlDiDlqs2LIOkW8+9eeq4UVScxMg9kjQkCfEGfRexwWBNPDhjX5HkDKYa4sJMkgEETc7QtmW2XHRDxTAmlXDKd8zS8C5yAECCY62GsA8lv4e54G0gxFwi4rwBvsy5uJq0awbbEOfIAkF5e13ZgidhE2hafw42oWk1croJFN+WPaN/TUcNAbgeE7qvW2b9NfDuIPce2zI0C5Jk5pER0gm6q4i6arSLgtseeiTfijGvfUbhaAf7epSePaN/wqV2k53zY20AJgp64O9kzO0NfaQDmDTFwHbqt1k7RT1THDpfT1TDDq4ytDtFSrXaKtdMUV5ioEDKo0VeIqrI1ypjdWqQ0nkk9bFStlap2Hc8pSH265ZLxPOEHNUE3i/l/derp4+kbZ2B3IuE26T1XheHYiRUA1yjwlwBW7DcPYADllebL5/C6k27T4/KbteuxONY25cB1BlZDxpmwee8WSenRAuArrAE6QJPNTfqcvXBPhk7aanFKlsrWtnQEE6azy1WasXP95x5xNh0CBtcETcdCLqXVABJgd+g8Vxy+TLKdukxk9IptECb8t7KaNhB9FV7YbEEbQqamK5W7/kuS21pAukGIqkPIFgSZ3WmpjxBBOvVBwzhTqnaeSGxaNXciJ0VfF+XEZndKDiYAFo3H0WXOJnW5Pj/ANL2WC4HQAPYzG05+0f7IMX+G6D9G5T/ACkj00Xp+3XHzjxr6kulaaLo7ytXEvw+6l2mEvG8xmH1Str1WM0m8rMTXcHZ2/pF9NC5si/iva8MoNfD/ZxLBY7TfnE9V4io0kARYkMP+ozPoF9HwJ7DD/KFN5qulWEwDGM7DWjU+LjJ+JVOIfVFZlOXFjxmDmsADBTLczXOM+9mtuIK049j8h9nGaZE6aq5j5F48Crx/ibyzcUFJ9N7a7QaQaHOLvdiefNWcPptbTY2l2WNADQZkNAsL380TxaBvDd4GxIHiUq4PhKuapVrSJLWsph2YNa2Je82zOJ8gFU6T7NXtytc1gOdwe4TMZotJi14VNAvyRiMueTGV1jAuRMTvstgd2jHL1nks2PLwDlAMkDrEdq22kJ7AU0woaJbh3z9ExoFdYytDkMKDURSukRa8FXcVW1yb/lJRNwIVMJngkEdD6pSOAPJ98x5L2gwYQVKELLI15zAcNFIm8ktI+fyTWm82AAiLmfQBDiGwdFkGJyOy3v7ttZ2ELwfVYasyen4LuWGTBGi4nbb4LIa5nTL/UQ0eKrdibxI52Dj6gQuExyvUXuftsfVjwMG+nJZa+KixjfrZZ3vJmTryEHxmEtxdN55nvMegBW/azvo88V+L4k0Wm3IJRjOOhUYjAPM6eRPzVvA+FAVg94zZbtEACdibXhPsZe2/dh7wPhBcBUxG920j6F/0Xp6DiIvAj3QOz/ZK34obzGnNbMDV5xrr5WXfDDHCajlllcjSg/zAVjKxkB3gfqqKZggfeqtLfiq2nQsTSzAheE4rhy2s6d7j78F9CaDHOV5nj2Gl4PT6LJ/o9ElGnJaN5B9V77DWY0eC8U0gOaJuZjwuvYtpEMaA6DIvGwvB58vFbr8qb4XPGYFvMEW5aa81hr8MzvpPbVqsbSn+GxwbTeRYGpaXac91pbiQH5byZHTs3mP9XotTBseuloW70zt0fBZxiAM4kdmLAyZdoCNeUI8fSe6m9tJzW1CCGOcMzWnZxEie5UU8GAc7ic+UBzh2Qcu8fdlrOWXgdEkvfkfTZPYa46mSXODdpJKbOJi4G8qGVhAI3VdSrKSW06gCUTXqoKxoXdFWNKtD1UFKqMYA1GAoCJUlBVFaVphQ5iNKajTKrdhy5OfZLhSU2bbKS/kCiHDynYpqRTWeMb5Ev8A41ceFhO8i7Is8WeTz7+FBJOMB9JzXAAtGoj5r3Xs1jx+ADxBCXHcbMnj6GLbUFjf4eCacNrkktdF9D9eqy4r8PkGWEtPNXYPCvBh459pv3PgvPlhlHWZQ8a4hwIkgWcfWAOa34ds6aEmTvGwCVYSsW2INt7JnRxA5EdNlkxpbG/KlvEMMHnuWhtYnuXPK644c7RcnkeJcKqZmuZctIPlsvVYPEh7LtcwiLGPQiyqqNUgwsy+Pd2TJsYWt0EIjWWIFWBbMJDdXOqKsvUZVIaqmLLXAriEQaiyrdM2raFa0LmtVgCpm0QuREKIRheCiClcrYkIpXLkEgqQ5cuRqQUS5csYkLoXLkEQuyrlyAHUgg/LhcuRohQHJGKQUrlgnKhc1cuWNUVGoYUrkIlrUYC5csbRwiAXLkYNoRZVy5aODUYC5cgkhdChctY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47112" name="Picture 8" descr="https://encrypted-tbn2.gstatic.com/images?q=tbn:ANd9GcTzLexZa-uLUKoiry_5XlF9Zuzf3eSnRVhaSqVneczsfGK6oh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284984"/>
            <a:ext cx="2286000" cy="1524001"/>
          </a:xfrm>
          <a:prstGeom prst="rect">
            <a:avLst/>
          </a:prstGeom>
          <a:noFill/>
        </p:spPr>
      </p:pic>
      <p:pic>
        <p:nvPicPr>
          <p:cNvPr id="47114" name="Picture 10" descr="https://encrypted-tbn2.gstatic.com/images?q=tbn:ANd9GcR8r0ZA0I30NlGSuFRLBzMRve5jhx-VvNTUDZXpgLUzxMiDsyx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492896"/>
            <a:ext cx="3133725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 samom su vrhu piramide namirnice koje </a:t>
            </a:r>
          </a:p>
          <a:p>
            <a:pPr>
              <a:buNone/>
            </a:pPr>
            <a:r>
              <a:rPr lang="hr-HR" dirty="0" smtClean="0"/>
              <a:t>sadrže visok udjel masti, šećer i sol</a:t>
            </a:r>
          </a:p>
          <a:p>
            <a:pPr>
              <a:buNone/>
            </a:pPr>
            <a:r>
              <a:rPr lang="hr-HR" dirty="0" smtClean="0"/>
              <a:t>te ih treba uzimati u malim količinama.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3794" name="AutoShape 2" descr="data:image/jpeg;base64,/9j/4AAQSkZJRgABAQAAAQABAAD/2wCEAAkGBwgHBgkIBwgKCgkLDRYPDQwMDRsUFRAWIB0iIiAdHx8kKDQsJCYxJx8fLT0tMTU3Ojo6Iys/RD84QzQ5OjcBCgoKDQwNGg8PGjclHyU3Nzc3Nzc3Nzc3Nzc3Nzc3Nzc3Nzc3Nzc3Nzc3Nzc3Nzc3Nzc3Nzc3Nzc3Nzc3Nzc3N//AABEIAHUA1wMBIgACEQEDEQH/xAAcAAABBQEBAQAAAAAAAAAAAAAEAAIDBQYHAQj/xAA3EAABBAEDAQYEBAYBBQAAAAABAAIDEQQFEiExBhMiQVFhMnGBkQcUQqEVIzNSwdHhU2OSorH/xAAZAQACAwEAAAAAAAAAAAAAAAACAwABBAX/xAAiEQACAgMBAAICAwAAAAAAAAAAAQIRAxIhMQRBEyIyUWH/2gAMAwEAAhEDEQA/AM5BJYRG/hVeNJbUWHErjtHfTCm8pjviXsQ8NqJr9znH0KohKCB1REABIQrTZUjZ2wtu+VCi6iLWgWaCmGZG0LOPzy/jd9FF+ZkcaaCr1Y1QX2aoaqByevzU0WqwOdRfyseXSkXz91FvlB4NH5qtAqgbOfV4W8Nr5oKTWOeHBZd0048rHragflnzd8gFaiGtF4ah2tkcAJv8ZeRRcs7jxTZbqja+/WlZs0LJcOXH7KUgXkgg9uskfq/9lMzXHtqis5n4GVhEEx20/qUWFBk5TyGgiutK+FbRas1w153B4tSt1xjviWXfpma0cOv6IB7siGUxuJ3+lKcF/qzex6xG7i6B68qYahCejh91z4ZGXGeWPv5J41KRnUEKUXrF/Z0D8xG5u5rh903vhW6+SsO3WnNIIdX1R2PrTX+Ev590LiA40al0ltTDJxwquHUWObVj7qduQ1x8JtA0UFbgTY6+a8yGCSEgoUy7X/NGxHc3lB9lgmPbmpKWBm0ur1SVhHPsJ/A5Vk13PsqTBd0VyxtMBtaJoVB2g+P+n9ENt7th9zaJYajpD5JGygUtehMhdOImFxPJQzJXZDtoJ5UGZIeAF7E8RgOHxJyjwiLBkLYvj5Kgmy9rtrL/AMBMx5H5OQxnPiNFaQaLHNHW2iOiqT19BciiyNNy5Ie9EjiKvwEhP0LS35OV/MLiG804roGmYEcjGsLeNtBMxtKZi6nIQ2iWgH0QbMH8qpoCg0GNzKLR9kJqnZQNaJoWihyeOq2sMLQAKRD4x3JHl6KJC1lkmZXs3pLBitkLKLuVpYcVjK8Ar3Ci0tre5AbVAkcexViAFF4BOTcip1jSYcuB7djRubfHqqnQtEZjw3I0F98rWvAIVPgZkM78qOJ4c7HmdFIB5OH/AAVbiRTetEeVgMcPDG0D2CzufpMZyWSbBfRa+WRoHKxPbbtBHov5MtaJJHyW+O+e7o2R9aVqNukSMmiX+GNINAKr1PTmiI8fstFpWdjaliMycR4fE4cHpXsR5FZ7trq0Wn4pjDgJ5Phb5j3U0d0GpMpxp7XNFDmvRAajjnGiMgcWhvNpui9pmtqLURQviUDoPdD9rNZhyW/lcJwez9cgHB9AE2OKW1EeWlY3H1KRg4cHt9QVo9M1ES1S5qHOZy0kFWnZ3PfBnNje47JDXyKZk+Py0DD5NvWSOlbi4XzatMR9t69QqiBrjHfsrDDNAD0XPkbAyIHnjzSUkXFpISWcmwXdFooBuiCzGGadS1Om+OKvNbMqM+J8Cmcs96VdOXb3glWrI+FXZjakd7pK9HPwp8p+19lV+Tmu6AIzUAQFTvG48LXjViZSaRoeyc5ldIJOXMcHfRdOhZcLHjzC5B2fmfjZ7dkT5Gu4dsaXV9l2DRZBJhBsgcCzw04UlZoftYrbgbp0gaB6goyaTdlMcfMcrF5WvaxjalPDg6KcrGafDL3nd2fPyNhVE+q9rzqrM4YMUTGRujbAXW2iQSTzd8BUsfOg306qx4CldKO7IXLpPxJlxT3ebo8sc9Dhswo/cIDK/FDMcxww9PjjcRw6WUvI+gARLHIjOkaHmxvZlNaQRFkyxn2O6/8AKs/zTfWl886d2h1fTXTPws18ZnfvlG0EPd60QiJe1faCY+LVZx7Mpo/YInh/pkO75epQ42O6XIlbFG0Eue80AFxePthmYHaHUtQ08sdj5kpcYZejh5H2KocnMzM115mVNP5/zHl3P1UQYjjBR9CUTU5f4ga5kNIiOPBfmyOyPvx+yzGVPkZk7p8uZ80rur3myV6GJ4jRKl4FqEaTq2fpJecGbaH/ABMc3c0/T1Q2bNkZuS/IypDJK88uKmjiJPRTjENi7VbKxixlYYqCjfEQ1XLsTi7FIeeJrW+1K1ICWLhSvFIvQ8OXM1KFsQ+BweT6AFRyRufIGMaXFxoAdSV0nsr2eGmacJJQ05EnL+P2RTyKMBOPFtP/AAt8WHbABXl917jMIkIRUYAbXlXCW0h1jzXKZvJ4+AknMADKSVFnHYfC+1ptGcCQFmIzbQr7R3lszaW7KuGTEzSd2a480Tjdl9Q1RrZYRGyF363u/wAdV5EN8d+a1PZmdxwixxva6gs+NJvo3LJxjwqY/wAMsado/PajIeeWwNDb+ptXOmfh72Zw/wCngNnf/dO4vP7q6bKfVE4rzvC0qVcMblJ+s8xtHwscbYMWKMejWAIkYUH/AEm/ZEjlJWABS40YYQ1gHyCo9S05hvw8rTOFoTJjvytA1YcZUcC/EbBONqMD2t8D2Ft+VgrIbeV1H8X8aVkeG5n9ISO3ccbiOFzPan43+oyr6MDVIGL1jUQxijYyMLGMjUzYlLHFyiI40DkPUAZsJPkpmweyKbH09AfupgwV5fZA5DFjII4A0Al1D7ogMIPDd/B+IJ7RtrzTHS7D4GkepQWN0oile2hua3d6gKtyuQUTKdziVa6Hojsx7Zp2nugfA2viP+kadCZK+If2M7OOmlbnZDT/ANvjoPVb2Rga2mCgOikjxxgY7YgAHkc0mUa5SssrBSSVIga3m148GwpiKCaRazFjhwEk3o33SULOOYjg5quNMftmbz5rO6fLYV3iu2va5dHLGuGDDKzb4jrYB7K87OT7J5ITfPiHoFnNMl3Qj5K20ufudRYOjZPCVjjyRqyK4s2jXccfdFY76cEHGeFPCfEE4wsu2Hi16VFCbYFImAiUMwsKZRS8irVFmA/FTGbL2ayHBwb3ZZIfo4cfuuJ7eV3L8S9Nnz+zeV3Nl8RbIGX8QBBP7WfouINp1H1Rx8NWJWhzGoqOO1C0UiongDlU2bIQCIowPJShgTY3iuidu8+o9EockOA5pPaaJFJjSPMr3xUQ37Ki9ool3tCGyJd3ThbTTuxEeRpLMjMnmjncNzg0imj7KGHQcFkzW4zXSuZ1lcev06K/BP5d+IqtA050jXPlioOqt3otxh4seFi9/K3kD+W2unCfjYMOHD32QaFcA+aFyMmXMlDzbWjhrfIKN0BzxEheZBuddnzKdweLpNY21MAB5JEmCDyf1AEmi7+a8cP5pJT4x4iR6pbCGSCkl7kGgkrKOA4kuyQDyK0WM+wFlwaKvNLmD2AeYXXzR+zk4JU6NroktxUrgP7uaKT0cFmdElqQtWhl8UfHWlzZcZ049ib7Hfvia4c8IiMrPaLq2O7CYJJmMc0UbNFWkefjubbJWO5rwuCajG4tGlxTujHsiCqzT8qMsc1zg0t62UFn9rtEwn93NqWN3n9jHh7vsEz6A1ZeucAFC+VoaeB0tYrL7eQzNdHp2PI6Qghr5aa0e/qqnNm7RaxD3Q1SLGa5pDtkRbf15KDdBrE/WEfiD2u0zCwcrT3nv8iVmzuoz0vzJ8lxdklgUbW9i/DTJnia+XUoGSnqBEXD73z9lE78MMuDIjLtQglxdwEhY0tkA9gbCdFxS9DTcXwyEZvqaRUUe4gWeV1HS+w2iYZBfBJkvA6zvJH/AIjhWv8AB9Mxc7HzIMKGLIhsMfG2uCK6JcpI0LNRzCHSc1sHffkMx0V0X9y6gfsjtB0wanqLMUiSJtF0hLaIA/yursc74g8380Bn5MUEgklI7zoCB4ksizSfKCWYeK3BZitgjMbGhrQWA8BZ7I0vScHUGZPcgPYCREyqJ9aRU2pTzjZADEzpf6j/AKXmJpx3d5Lw09b6lToUMLj2bIZcnL1FwjHggP6QTyPcqxijxdPhbIXbr9RRv/S9yMmDEhrazeP7VRTTyZkrnPuiVG6GpJripBGXlSZ83Jpg6BTRR1wo4I9opFMFBABJ/SHsZQTiL4C96DlJgspcikRzMAamxN8BcehU843+FMkpraHkgaCAcl3K8Tcl3ipeKyHAijNOm7uYC+qEK9aS1wI6gruNWqOBF07NrpUobkMs8Hqtax1tr2XP9MyN0bHebVucN++Jjr6rmZo0zr4ZWgGcU4hZ3UtzJ7Y4jnyNLSZo2yur5qh1Bm59+6mN9DYFJNlSMLPzM+09WmQ0VHgRuiyGmhtvlWGPjhwApWeLpkbnNLwQ2+a6prl9DY4bVhmKe72PvzW10sh0Io9QspFp4aKa9zmnoHG1b4nfQRhscleXyWfUJ4JM0WNNsldGeOeFJmOaIXAOAcRxyqEyHfb5XFwXkmQA27JN+fKlMFfH6W0GpsjhG4HdXPsoMrUxIBsabB6qqfkBw9vZeskB611V1yhqwQQedQzJAe7k7sdOAnRYDpD3krqeRduNn6oEZkcJq91qJ+qPcNo4HseqJUFpX8UaBkuFjR+AB8nm4j/4gs3VjtIj6nztUome6wHcFSxMJPIVOQvRLrPd753W6z9UZBHV2vI4wz3U3QcBCC5WSt/b1UzHHqQoYgb56KY30pC2CeufyPdTxAAKGJm4g+nCKoNagIRGmm0JkP8ARTzO8kFO+gqIgWU2UlG+Q2kroqzhi8CSS7hwSx0eVzXlvULe6LI5+G2+oSSWH5Xp0fieEmb/AFB7hUuWBZSSWeBrY7Tz4wruA0BS8STJGrH4HxOJeCTzaMBpqSSEYyIk1d+abLKQygAvElREQPyH0oxM4gpJKBjg4mrXt0OEkkLAkGQNBq0cwBvRJJWZn6Ts+Ep7PE4pJIQQhoB9lJ5pJIGQIhaKXsvCSShQDMTaBnSSVFgcxrokkkiI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3796" name="AutoShape 4" descr="data:image/jpeg;base64,/9j/4AAQSkZJRgABAQAAAQABAAD/2wCEAAkGBwgHBgkIBwgKCgkLDRYPDQwMDRsUFRAWIB0iIiAdHx8kKDQsJCYxJx8fLT0tMTU3Ojo6Iys/RD84QzQ5OjcBCgoKDQwNGg8PGjclHyU3Nzc3Nzc3Nzc3Nzc3Nzc3Nzc3Nzc3Nzc3Nzc3Nzc3Nzc3Nzc3Nzc3Nzc3Nzc3Nzc3N//AABEIAHUA1wMBIgACEQEDEQH/xAAcAAABBQEBAQAAAAAAAAAAAAAEAAIDBQYHAQj/xAA3EAABBAEDAQYEBAYBBQAAAAABAAIDEQQFEiExBhMiQVFhMnGBkQcUQqEVIzNSwdHhU2OSorH/xAAZAQACAwEAAAAAAAAAAAAAAAACAwABBAX/xAAiEQACAgMBAAICAwAAAAAAAAAAAQIRAxIhMQRBEyIyUWH/2gAMAwEAAhEDEQA/AM5BJYRG/hVeNJbUWHErjtHfTCm8pjviXsQ8NqJr9znH0KohKCB1REABIQrTZUjZ2wtu+VCi6iLWgWaCmGZG0LOPzy/jd9FF+ZkcaaCr1Y1QX2aoaqByevzU0WqwOdRfyseXSkXz91FvlB4NH5qtAqgbOfV4W8Nr5oKTWOeHBZd0048rHragflnzd8gFaiGtF4ah2tkcAJv8ZeRRcs7jxTZbqja+/WlZs0LJcOXH7KUgXkgg9uskfq/9lMzXHtqis5n4GVhEEx20/qUWFBk5TyGgiutK+FbRas1w153B4tSt1xjviWXfpma0cOv6IB7siGUxuJ3+lKcF/qzex6xG7i6B68qYahCejh91z4ZGXGeWPv5J41KRnUEKUXrF/Z0D8xG5u5rh903vhW6+SsO3WnNIIdX1R2PrTX+Ev590LiA40al0ltTDJxwquHUWObVj7qduQ1x8JtA0UFbgTY6+a8yGCSEgoUy7X/NGxHc3lB9lgmPbmpKWBm0ur1SVhHPsJ/A5Vk13PsqTBd0VyxtMBtaJoVB2g+P+n9ENt7th9zaJYajpD5JGygUtehMhdOImFxPJQzJXZDtoJ5UGZIeAF7E8RgOHxJyjwiLBkLYvj5Kgmy9rtrL/AMBMx5H5OQxnPiNFaQaLHNHW2iOiqT19BciiyNNy5Ie9EjiKvwEhP0LS35OV/MLiG804roGmYEcjGsLeNtBMxtKZi6nIQ2iWgH0QbMH8qpoCg0GNzKLR9kJqnZQNaJoWihyeOq2sMLQAKRD4x3JHl6KJC1lkmZXs3pLBitkLKLuVpYcVjK8Ar3Ci0tre5AbVAkcexViAFF4BOTcip1jSYcuB7djRubfHqqnQtEZjw3I0F98rWvAIVPgZkM78qOJ4c7HmdFIB5OH/AAVbiRTetEeVgMcPDG0D2CzufpMZyWSbBfRa+WRoHKxPbbtBHov5MtaJJHyW+O+e7o2R9aVqNukSMmiX+GNINAKr1PTmiI8fstFpWdjaliMycR4fE4cHpXsR5FZ7trq0Wn4pjDgJ5Phb5j3U0d0GpMpxp7XNFDmvRAajjnGiMgcWhvNpui9pmtqLURQviUDoPdD9rNZhyW/lcJwez9cgHB9AE2OKW1EeWlY3H1KRg4cHt9QVo9M1ES1S5qHOZy0kFWnZ3PfBnNje47JDXyKZk+Py0DD5NvWSOlbi4XzatMR9t69QqiBrjHfsrDDNAD0XPkbAyIHnjzSUkXFpISWcmwXdFooBuiCzGGadS1Om+OKvNbMqM+J8Cmcs96VdOXb3glWrI+FXZjakd7pK9HPwp8p+19lV+Tmu6AIzUAQFTvG48LXjViZSaRoeyc5ldIJOXMcHfRdOhZcLHjzC5B2fmfjZ7dkT5Gu4dsaXV9l2DRZBJhBsgcCzw04UlZoftYrbgbp0gaB6goyaTdlMcfMcrF5WvaxjalPDg6KcrGafDL3nd2fPyNhVE+q9rzqrM4YMUTGRujbAXW2iQSTzd8BUsfOg306qx4CldKO7IXLpPxJlxT3ebo8sc9Dhswo/cIDK/FDMcxww9PjjcRw6WUvI+gARLHIjOkaHmxvZlNaQRFkyxn2O6/8AKs/zTfWl886d2h1fTXTPws18ZnfvlG0EPd60QiJe1faCY+LVZx7Mpo/YInh/pkO75epQ42O6XIlbFG0Eue80AFxePthmYHaHUtQ08sdj5kpcYZejh5H2KocnMzM115mVNP5/zHl3P1UQYjjBR9CUTU5f4ga5kNIiOPBfmyOyPvx+yzGVPkZk7p8uZ80rur3myV6GJ4jRKl4FqEaTq2fpJecGbaH/ABMc3c0/T1Q2bNkZuS/IypDJK88uKmjiJPRTjENi7VbKxixlYYqCjfEQ1XLsTi7FIeeJrW+1K1ICWLhSvFIvQ8OXM1KFsQ+BweT6AFRyRufIGMaXFxoAdSV0nsr2eGmacJJQ05EnL+P2RTyKMBOPFtP/AAt8WHbABXl917jMIkIRUYAbXlXCW0h1jzXKZvJ4+AknMADKSVFnHYfC+1ptGcCQFmIzbQr7R3lszaW7KuGTEzSd2a480Tjdl9Q1RrZYRGyF363u/wAdV5EN8d+a1PZmdxwixxva6gs+NJvo3LJxjwqY/wAMsado/PajIeeWwNDb+ptXOmfh72Zw/wCngNnf/dO4vP7q6bKfVE4rzvC0qVcMblJ+s8xtHwscbYMWKMejWAIkYUH/AEm/ZEjlJWABS40YYQ1gHyCo9S05hvw8rTOFoTJjvytA1YcZUcC/EbBONqMD2t8D2Ft+VgrIbeV1H8X8aVkeG5n9ISO3ccbiOFzPan43+oyr6MDVIGL1jUQxijYyMLGMjUzYlLHFyiI40DkPUAZsJPkpmweyKbH09AfupgwV5fZA5DFjII4A0Al1D7ogMIPDd/B+IJ7RtrzTHS7D4GkepQWN0oile2hua3d6gKtyuQUTKdziVa6Hojsx7Zp2nugfA2viP+kadCZK+If2M7OOmlbnZDT/ANvjoPVb2Rga2mCgOikjxxgY7YgAHkc0mUa5SssrBSSVIga3m148GwpiKCaRazFjhwEk3o33SULOOYjg5quNMftmbz5rO6fLYV3iu2va5dHLGuGDDKzb4jrYB7K87OT7J5ITfPiHoFnNMl3Qj5K20ufudRYOjZPCVjjyRqyK4s2jXccfdFY76cEHGeFPCfEE4wsu2Hi16VFCbYFImAiUMwsKZRS8irVFmA/FTGbL2ayHBwb3ZZIfo4cfuuJ7eV3L8S9Nnz+zeV3Nl8RbIGX8QBBP7WfouINp1H1Rx8NWJWhzGoqOO1C0UiongDlU2bIQCIowPJShgTY3iuidu8+o9EockOA5pPaaJFJjSPMr3xUQ37Ki9ool3tCGyJd3ThbTTuxEeRpLMjMnmjncNzg0imj7KGHQcFkzW4zXSuZ1lcev06K/BP5d+IqtA050jXPlioOqt3otxh4seFi9/K3kD+W2unCfjYMOHD32QaFcA+aFyMmXMlDzbWjhrfIKN0BzxEheZBuddnzKdweLpNY21MAB5JEmCDyf1AEmi7+a8cP5pJT4x4iR6pbCGSCkl7kGgkrKOA4kuyQDyK0WM+wFlwaKvNLmD2AeYXXzR+zk4JU6NroktxUrgP7uaKT0cFmdElqQtWhl8UfHWlzZcZ049ib7Hfvia4c8IiMrPaLq2O7CYJJmMc0UbNFWkefjubbJWO5rwuCajG4tGlxTujHsiCqzT8qMsc1zg0t62UFn9rtEwn93NqWN3n9jHh7vsEz6A1ZeucAFC+VoaeB0tYrL7eQzNdHp2PI6Qghr5aa0e/qqnNm7RaxD3Q1SLGa5pDtkRbf15KDdBrE/WEfiD2u0zCwcrT3nv8iVmzuoz0vzJ8lxdklgUbW9i/DTJnia+XUoGSnqBEXD73z9lE78MMuDIjLtQglxdwEhY0tkA9gbCdFxS9DTcXwyEZvqaRUUe4gWeV1HS+w2iYZBfBJkvA6zvJH/AIjhWv8AB9Mxc7HzIMKGLIhsMfG2uCK6JcpI0LNRzCHSc1sHffkMx0V0X9y6gfsjtB0wanqLMUiSJtF0hLaIA/yursc74g8380Bn5MUEgklI7zoCB4ksizSfKCWYeK3BZitgjMbGhrQWA8BZ7I0vScHUGZPcgPYCREyqJ9aRU2pTzjZADEzpf6j/AKXmJpx3d5Lw09b6lToUMLj2bIZcnL1FwjHggP6QTyPcqxijxdPhbIXbr9RRv/S9yMmDEhrazeP7VRTTyZkrnPuiVG6GpJripBGXlSZ83Jpg6BTRR1wo4I9opFMFBABJ/SHsZQTiL4C96DlJgspcikRzMAamxN8BcehU843+FMkpraHkgaCAcl3K8Tcl3ipeKyHAijNOm7uYC+qEK9aS1wI6gruNWqOBF07NrpUobkMs8Hqtax1tr2XP9MyN0bHebVucN++Jjr6rmZo0zr4ZWgGcU4hZ3UtzJ7Y4jnyNLSZo2yur5qh1Bm59+6mN9DYFJNlSMLPzM+09WmQ0VHgRuiyGmhtvlWGPjhwApWeLpkbnNLwQ2+a6prl9DY4bVhmKe72PvzW10sh0Io9QspFp4aKa9zmnoHG1b4nfQRhscleXyWfUJ4JM0WNNsldGeOeFJmOaIXAOAcRxyqEyHfb5XFwXkmQA27JN+fKlMFfH6W0GpsjhG4HdXPsoMrUxIBsabB6qqfkBw9vZeskB611V1yhqwQQedQzJAe7k7sdOAnRYDpD3krqeRduNn6oEZkcJq91qJ+qPcNo4HseqJUFpX8UaBkuFjR+AB8nm4j/4gs3VjtIj6nztUome6wHcFSxMJPIVOQvRLrPd753W6z9UZBHV2vI4wz3U3QcBCC5WSt/b1UzHHqQoYgb56KY30pC2CeufyPdTxAAKGJm4g+nCKoNagIRGmm0JkP8ARTzO8kFO+gqIgWU2UlG+Q2kroqzhi8CSS7hwSx0eVzXlvULe6LI5+G2+oSSWH5Xp0fieEmb/AFB7hUuWBZSSWeBrY7Tz4wruA0BS8STJGrH4HxOJeCTzaMBpqSSEYyIk1d+abLKQygAvElREQPyH0oxM4gpJKBjg4mrXt0OEkkLAkGQNBq0cwBvRJJWZn6Ts+Ep7PE4pJIQQhoB9lJ5pJIGQIhaKXsvCSShQDMTaBnSSVFgcxrokkkiI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3798" name="AutoShape 6" descr="data:image/jpeg;base64,/9j/4AAQSkZJRgABAQAAAQABAAD/2wCEAAkGBwgHBgkIBwgKCgkLDRYPDQwMDRsUFRAWIB0iIiAdHx8kKDQsJCYxJx8fLT0tMTU3Ojo6Iys/RD84QzQ5OjcBCgoKDQwNGg8PGjclHyU3Nzc3Nzc3Nzc3Nzc3Nzc3Nzc3Nzc3Nzc3Nzc3Nzc3Nzc3Nzc3Nzc3Nzc3Nzc3Nzc3N//AABEIAHUA0AMBIgACEQEDEQH/xAAbAAACAwEBAQAAAAAAAAAAAAAEBQADBgIBB//EADYQAAEDAwMDAwICCQUBAAAAAAEAAgMEESEFEjFBUWETInEygRRCBiNSYpGx0eHwFTNDocGC/8QAGAEAAwEBAAAAAAAAAAAAAAAAAAECAwT/xAAfEQEBAAMBAQEAAwEAAAAAAAAAAQIRITESQQNRYRP/2gAMAwEAAhEDEQA/ANLDUBtrkG6Kkka9rdq4awbzgcC2OF2QpmwGm/2H/CEmJDQPCLr4yaSTbcHkWSJtVWzO2mlc4ft2sErdU48qSSlFUC521oJJ6J0+KT/k2/8AyltbTuDS6MkOHCyynFY8E6NJ+AAY8ktOXeD4Wpjs9oLTiyxumyOrJRA42ltck9fK01FHJTw+n6m/N79vCv8AjvOFlDAGwyrmSNwBkoJm45JRkDLWWsQr1SrZBD6Dmj9YOO6RspY5Gls7Q7d9V+nwtDr1I2SjiqhGN8J27uoDv72SNptjnyoy96uVfo2nQUjHhoa6Qk/rDzt7JuGAWsk9PIWSAk4KbQyA8qsaVEMGRZXt9w2nIPIKrYLjHCPp6e4aTytNIKNQpvRDX39ru/Tws/qD4nbB6jS4PBaL+f7rb6vTNloHtewOAsbEXWMqdPpmu3tgYHDggWWecqsQc0fuXMDbSgpdW1c0dQ+PJt5VNLW1H4uMg4vm/ZZXPq/loZmDZ5SipjuThFzzOHVBSTnsSr2mQvnhPYoV8Z7FMZKkNvcLwjdFucBnslxe9FRbZcEIiQWJVLgkb6a0ncTYZCuja6Q2wFwAiIB7lrIyD1DHMe0Oy12Ah5RZFazOIoWPPDXtKBnfchreTwlRAdSQLpZUG7XBHVbHMy94+Etc+7lllFwPo8cg1yAsadp3BziMD2lbJkdyszTS7KiOR3DXC+VtKRrHNa5pDuxVfxzU0WdURw2cAQRfi6PjpyOMqxjASXOyQr2CwW0ZrhTxz0kkD+HtLfCxb6dzXFttrmmxB6EcrbwOs7wl1Vp4/wBRkncAY3WeB56/1+6nPHapdMwWSRlokje2/G4Wuiqae1gtA5kUzfTnYHsPRZ3XtDqILT0khfEzNhghZ5Y3HsVLv05opQbB32KY/jQ3DBYDqslo1Y+o3MeDvj+oprucArwz3CsOJaj8RA+PHuCz9XC5rrObbwiWyFpx/NEB7KhnpzNBb0PUfdV6T55rDNuoygeP5Kihhkmq2sibvPJt0HcrUan+jFRPWvnjmBgdy4Ny0drf4EbTadBRRenCzb+07q75Kw/53660+ppn62N0btrxYpfKtRqNJ+Jhs0De36VlZQWkgix4srymilDyfV9kR/wj4VHpvlftZ25PRWPuxu09OymHQMv1FUFXynKpJ7tKFR9QV0P1Ki4V0Dhu5C1jGkv6UVBbEWAckLNR61MyoZ6nuDSOFp/0hhEr2Ai7d1ikLtKpnG/vafDlhnv64vHWjGubvy25BylxYQU8oKcS0TI7lxjG3PXsq5tPPNlprcSUNZ1Wn/R+qvTGB59zeB+6krqfYeEw0ekqJJ2yRAtY3lxGD4SnKd8apgx8rpz2t+pwA+VIISbbrDHRdVcAdC6w9wGFsgN/qIL9kMbneSrJJ3P5tjiyAprAG4s6+V299hzZTs9L95uboiGUAe8+zrfiyTy1JBwVzC+WocIo3EF3PgJXLQ1sTTUrJq6f8M0MicfcSiJqN0eHfY90dSQtgjaxo45Pcop21zCHNuE5iNs6+ItcraeIvdaxRVXTbHXGQUdQU2xoc8fCeiq6nhEcdiL35CWajSMYHPjsB+z2Th5sEorpPUO0HATohM8WSPXaC4NVE3H5wBx5WikjucBVuY3a71R7bZB6qbNnKxVILbh5VdS3Jwmf4ZkVS9keWXNkNVx2JUScXsmkaqCEbM3whXDKWlbfQfRf1cvDCR+cq184HRCy1HQIumbwUUtXNta8WaL+447KubS6yO7vRLgP2MprpAvB6h/OcfZM2lVMJYPpm9Gm9CtMUo2+oLe7FiEy1CqpIGEvlY3wSmT4IZv96NjvJFyEo1D9C6OuJkillhk5tu3D+BRZnJwpZfQumRx6xK9zHWgYbXH5j2H+dVqKeFkTGsY0NDcABY/Rop9DqpaWSYPY5w22xYhbGlmbKxrha5OU/wCPzvoy/wAEYDQFVUStYDuVriACTwl7v18l7n0wceVdpK200ckglc57O20/zQdcTG7aRaw6dUdM/YD4SqpkdK5RTUMa+WQBoJJNgAtHp9GKaLNi93JQmiUrPTfJu3SE4afyBOgEYY/tGVeAY/8AF2OLKW7qDwrJNjXfU3cD0VNXVv06EyygSUo+p3Do/noR/BEtSz9IZDPRz6dA5vrSM9+78jT1+SllyHOrRqdLWRk0c8cvFw05b8hDubhZvTNHr9PrGVEUsZAw5tj7m9k/qJz6ZLGZA4JUY5W+nZIpqZGQi5Kz2oV8sxLIwQ3ujK0PkIJN/CWSxEXwi2iPNPju0n5VVZHkr1s1RFiKK46e05VE81c696UfySl0ei6dnKCe3KNlNWfqgYD5ehnmS/uaxvwbo+leNe4udkKlwJ+n6r2CLhhLoH2+EK+mlYQ5pyPKmTc2nbRU8YihjYPygBEjCzsVfVxDa8h4HG4Z/ijodYjsBLG5vxlazKeIspww8I6ndZhJ7JRTVcM4vHI026XsUVNVNhpHFzgD5Vbmgx+syGSukc05DjwitG1TbJsJyMOH/qXTvD53uvglUQgtqJnDHAXJMrMuNfnjZV+otMe1hwRkppplJLNC2Spj9M8bB/mFmdKsJY5JRd3Oei29HO2WIELox3e1nS+u03a0uZlv8kmloyDwtpbcLHhA1lCDdzQP6I0Gbpg+CQOY6zgnNPO2QBrrNkI+nuhqiEQ5tnshCHOdude/S3RL6+Ro78LoDKAhr2RxgVRDMgB7jgk8I58rKdgfM7PRtsn4V7LSTSNgi3u+ro1JKajnl1WsqSLMlDLOv2FimjIX1TzNPweG9gitjWts1TZ9H4oZC0C1ks1NnpMf7faWmxTdypqImTwPifw4Wv2VkylQfaB4QbQPVbjqmFdC6GQxv5b17+UA4Z+6yqzANHpEWCXVTOU0gs6MgdkHVM5VzxLPVbMJXOLFPKxnKUVDcJVcbymj207ARzlemEE8K/btaAOgC9snJxAR1M09FRNSN9oItdMRyPlV1HLR2HKegXegyP3ErmWvsNt7gd17V32n4SaYneot0IKLo5SS5o+y7gpmh5kIweh6oOA3cmjPc0EdsjsomMtVbV8TjuunenVhZhxwkLBZFQvsQtIltqSYSN5uivqWYoagscDdaCnm3NGcnKoF+pUmx/qB7rOPBH0oQw3y53zhMa6dspEbbkNNye6DtlRYFUujCvp3RvmIjdyAAqKmndA4NfKXFosCU/oh7Psl2sR2O4I+ZPDj3TasTxEX97eQiyVmIZn00wkj54I7haGCds0YezPdVhdwrHRK4IVpF1W9zWgk4AHRURfq1KKml3CwlZctJ6jsspIVqp/Vq7siLo4vzO6u/sk2sacKVjJYiSw4dfNj0UZf3FSvaE7hb91SoZzhBac+S59+L47pqYXy3Ny0fARh2Fkz9ZFgkpJVMsCtjPpzTe73n/pK6nToQPcLnzwi405Wh6LzNl4Cu25wqiXgGccrmVu5x8GyKnY0UkjjYWbe6WUTKxwL3vY6M5Ywts4DyUW90HM8NwlNTSm9wFoHBwJD43Nt2yFRJC1/0kFTTIqaEg5CIjBZJubz2RstP6XIyqmRknCyu5eK4tDbgED5HZWxNRdFpz3Nv3XUdORNtHTotJ/qV1JEXEYRVb+ObSSN0yPda4e++eMhvc/4FdSCJr9jXAv4d+6mTLBoDRYWVXoLqfd6LA8WftG4ebLvajnta7kX8qoxW+nIRoL6MexUaozdEccBFU42tsuawD0nX7IDIuHuKIoag08wDjeM8+FU4Hd9Jt8LlwfcBrXfwWW1NIHDbfkKl7DIffx0AXFBKJaZp4LcEK5bzqLxUW2wEJXMbJA+OQXa4ZRzghqhl2WObp/hMfS3gqCxxy0rUtsYmG3RIq2Asn3Wz8JtSTB0bG+LKMJq6Vl15O1KqtnnonEws03Sqs2gG5A+StKUEsKuZ1UUUQO9SJbSNaOHOAK9jaGtx0UURPR+Oweqo1Pa0RgNGeqiinPw4obC1wAdnyi6WkjJ+yiiUFPI42xQXAykNW9zZS9h2k3GFFEZiDdHdaBzhzuzfqmgJsooqngvrq67bwoomSqqqHwzwRx2AkDicdrf1VE07iPd7vlRREN1SNZM6zmN4vwrNQp42092tA+y8URQSQVBh1KGMC4mOw548puDcFRRLD9GTx2Aq5B7bqKK4kvrYGOie48hpKDghGwODiCoolfT/A9UHH2ue838pHWsDRcdVFEU4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33800" name="Picture 8" descr="http://www.sodalive.ba/wp-content/uploads/2011/02/secer-agresivcima-pomaze-samokontroli-slika-1662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996952"/>
            <a:ext cx="6096000" cy="3314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sz="4000" dirty="0" smtClean="0">
                <a:solidFill>
                  <a:srgbClr val="FF0000"/>
                </a:solidFill>
              </a:rPr>
              <a:t> </a:t>
            </a:r>
            <a:r>
              <a:rPr lang="pl-PL" sz="4500" dirty="0" smtClean="0">
                <a:solidFill>
                  <a:srgbClr val="FF0000"/>
                </a:solidFill>
              </a:rPr>
              <a:t>NEKOLIKO SAVJETA ZA PRAVILNU PREHRANU</a:t>
            </a:r>
          </a:p>
          <a:p>
            <a:pPr>
              <a:buNone/>
            </a:pPr>
            <a:r>
              <a:rPr lang="pl-PL" sz="4000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      </a:t>
            </a:r>
            <a:r>
              <a:rPr lang="pl-PL" sz="3100" dirty="0" smtClean="0"/>
              <a:t>- jedi raznovrsne namirnice</a:t>
            </a:r>
          </a:p>
          <a:p>
            <a:pPr>
              <a:buNone/>
            </a:pPr>
            <a:r>
              <a:rPr lang="pl-PL" sz="3100" dirty="0" smtClean="0"/>
              <a:t>        - doručak ne preskači (ako preskočiš, pospan   </a:t>
            </a:r>
          </a:p>
          <a:p>
            <a:pPr>
              <a:buNone/>
            </a:pPr>
            <a:r>
              <a:rPr lang="pl-PL" sz="3100" dirty="0" smtClean="0"/>
              <a:t>           si u školi)</a:t>
            </a:r>
          </a:p>
          <a:p>
            <a:pPr>
              <a:buNone/>
            </a:pPr>
            <a:r>
              <a:rPr lang="pl-PL" sz="3100" dirty="0" smtClean="0"/>
              <a:t>        - uzimaj hranu 5x dnevno( tri glavna i dva  </a:t>
            </a:r>
          </a:p>
          <a:p>
            <a:pPr>
              <a:buNone/>
            </a:pPr>
            <a:r>
              <a:rPr lang="pl-PL" sz="3100" dirty="0" smtClean="0"/>
              <a:t>           međuobroka)</a:t>
            </a:r>
          </a:p>
          <a:p>
            <a:pPr>
              <a:buNone/>
            </a:pPr>
            <a:r>
              <a:rPr lang="pl-PL" sz="3100" dirty="0" smtClean="0"/>
              <a:t>        - krumpir, rižu i žitarice jedi 3x tjedno</a:t>
            </a:r>
          </a:p>
          <a:p>
            <a:pPr>
              <a:buNone/>
            </a:pPr>
            <a:r>
              <a:rPr lang="pl-PL" sz="3100" dirty="0" smtClean="0"/>
              <a:t>        - jedi voće i povrće svaki dan</a:t>
            </a:r>
          </a:p>
          <a:p>
            <a:pPr>
              <a:buNone/>
            </a:pPr>
            <a:r>
              <a:rPr lang="pl-PL" dirty="0" smtClean="0"/>
              <a:t>       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                   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                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     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PREHRAMBENE SMJERNICE ZA DJECU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Pij dovoljno mlijeka i jedi mliječne proizvode</a:t>
            </a:r>
          </a:p>
          <a:p>
            <a:pPr>
              <a:buNone/>
            </a:pPr>
            <a:r>
              <a:rPr lang="hr-HR" dirty="0" smtClean="0"/>
              <a:t>     - barem pola litre mlijeka svaki dan</a:t>
            </a:r>
          </a:p>
          <a:p>
            <a:pPr>
              <a:buNone/>
            </a:pPr>
            <a:r>
              <a:rPr lang="hr-HR" dirty="0" smtClean="0"/>
              <a:t>     - jogurt, mliječni puding, sir, sirni namazi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>
              <a:solidFill>
                <a:srgbClr val="FF0000"/>
              </a:solidFill>
            </a:endParaRPr>
          </a:p>
          <a:p>
            <a:r>
              <a:rPr lang="hr-HR" dirty="0" smtClean="0"/>
              <a:t>NE ZABORAVI NA meso, perad, ribu, jaja i mahunarke.</a:t>
            </a:r>
          </a:p>
          <a:p>
            <a:r>
              <a:rPr lang="hr-HR" b="1" dirty="0" smtClean="0"/>
              <a:t>- jedi manje masnu hranu.</a:t>
            </a:r>
          </a:p>
          <a:p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pl-PL" dirty="0" smtClean="0"/>
          </a:p>
          <a:p>
            <a:r>
              <a:rPr lang="hr-HR" dirty="0" smtClean="0"/>
              <a:t>Ne dodavati sol u pripremljenu hranu i izbjegavaj jako soljene namirnice</a:t>
            </a:r>
            <a:endParaRPr lang="pl-PL" dirty="0" smtClean="0"/>
          </a:p>
          <a:p>
            <a:pPr>
              <a:buNone/>
            </a:pPr>
            <a:endParaRPr lang="hr-H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hr-H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hr-HR" dirty="0" smtClean="0">
              <a:solidFill>
                <a:srgbClr val="FF0000"/>
              </a:solidFill>
            </a:endParaRP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 </a:t>
            </a:r>
            <a:r>
              <a:rPr lang="hr-HR" sz="3200" dirty="0" smtClean="0"/>
              <a:t>Brza hrana i grickalice su namirnice koje sadrže velike količine </a:t>
            </a:r>
            <a:r>
              <a:rPr lang="hr-HR" sz="3200" b="1" dirty="0" smtClean="0"/>
              <a:t>soli</a:t>
            </a:r>
            <a:r>
              <a:rPr lang="hr-HR" sz="3200" dirty="0" smtClean="0"/>
              <a:t>.</a:t>
            </a:r>
          </a:p>
          <a:p>
            <a:pPr>
              <a:buNone/>
            </a:pPr>
            <a:r>
              <a:rPr lang="hr-HR" sz="3200" dirty="0" smtClean="0"/>
              <a:t>            </a:t>
            </a:r>
            <a:endParaRPr lang="hr-HR" sz="3200" b="1" dirty="0" smtClean="0"/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5362" name="AutoShape 2" descr="data:image/jpeg;base64,/9j/4AAQSkZJRgABAQAAAQABAAD/2wCEAAkGBwgHBgkIBwgKCgkLDRYPDQwMDRsUFRAWIB0iIiAdHx8kKDQsJCYxJx8fLT0tMTU3Ojo6Iys/RD84QzQ5OjcBCgoKDQwNGg8PGjclHyU3Nzc3Nzc3Nzc3Nzc3Nzc3Nzc3Nzc3Nzc3Nzc3Nzc3Nzc3Nzc3Nzc3Nzc3Nzc3Nzc3N//AABEIAH8AqQMBIgACEQEDEQH/xAAcAAABBQEBAQAAAAAAAAAAAAAFAAIDBAYHAQj/xAA7EAACAQMDAQQJAgQEBwAAAAABAgMABBEFEiExBhNBURQiMlJhcYGRoSOxBxVCYjNDwdEkJVNjcoKS/8QAGgEAAgMBAQAAAAAAAAAAAAAAAAQBAgUDBv/EACcRAAMAAgICAgIBBQEAAAAAAAABAgMRBCESMSJBBRNRQmGhsfAU/9oADAMBAAIRAxEAPwDuNKlSoAVKlSoAp6nfRadZSXUwJROuKltpkuLdJojlHAZT5iodWtFvtOuLZv8AMQgfPwrF6Nr1zY9mJogALi0lWMhh7KlsUtkzfrvT9aO0YvOdr2avV9atdJkhW6DYlycgcADrUcnaLT1sbe9R3kgmk7tWVOh+I+lY/V9SfV9Lt7mUqWhn5wuPUYFf3rMHUJILERTM5iM2wrjIDA4BpCvyLVPxW0/Q9j/Hqp7en9nTb3XzDrtpYRLDJDPhWcPyDzWiyK4nBKbXUxMQFkBDA/FG5+4NdV17UhZ6G93EfWkVRHx4twP3pjjcp3N1X0ceVxf1OZn7LEOsWU1zPbrLiSD29ykAfWr4IIyORXJBPMzP+oSZJWGT4gN411TTs+g2+Tk92uftVuJy3nbTRXlcX9OuyzSpUqeExUqVKgBUqVKgBUqVKgBUqVKgBUqVKgBUqVKgBrDIxXPNcslse000TnFtqcZQ+Skjr98GuiVlf4g6ebnR/Sov8W1YOMeI8aV5ceWPa9oY4t+N6f2YaAzei3loo2uBuCkdSD6w+4oRqQ321/tydrrMvyKg/uDRi4uYxqKXaSDDKszgc43eq35AP1qG4tCbq6jjGYzEUyvO3nIz/wDRrzj+NvXr6PQ438dla4w8Pe9eFl+QPDfvWr1O9Nz2P0ePdl2mCNn+04rH6VPbPY2y3EoWTu2hZD9s1fsVVZ1T0+CRBKpWMtt2+fXz4rpFuJqf+9lM0K3L/h7JbdmM0ShekkjZ/wDY11y0AW0hHgEH7VycRSWeowpMVBKPlSw9XL8E/eugR6yVhjSUJG4HO1wQab/H5JxeTsR58u/HxD9KhNrrEEk4hkYKzeySeG+VFAQRkHIrZx5YyT5SzJqKl6Y6vM1HNMsS5J5xkDzqiNSc8rau3/iaLzRD02Clv0E6VQJcBlyylT5Gnd+hYLnk1Kyw/sjTJaVNzXtX2Qe0qVKpAVKlSoAVKlSoAaTigWv6nH6HcW8LDc6FC56AngfOrerTuibFOA3DY60GU4wEGFHQVl87mfq+C9jGHGn8mYDTbW41B4DZw70JaCbI4EbeOfgQaL6eJLCc288am4QBJZE53AdMn5VqprdLiBo+YmPsyL/SfPFZoWpiuruGR7i2mRw2fb77ybJ6Vj38l0asZ99Mp2uk6Pb6rcT6vb7rckzQ7iWSNv6s/jGat3+j6TrUIkiVGiQH/Bwrk+HI8ahg1DTF7wS6i6uQU2yRrQPs/dXdlqd3bRg3NsXDLcxKdpz4fDFXVW53/Bfx72X/AOWnT7+zksoZJFZiJmlJdz4gN9jRa6j03WE3xr6NKoKhkxkHyIqPU9Vj9FDRPtlVuDnHQ0HnjW6uWTRI55tZuCPWBOF/ufwC1SN5a0vZNTpbr6ClnBetcC1acTXEbj0cBdocef2+1by132sXdO4aUgGQg9PgKpdntFXSLZDcOtxqDJ+tcBcDPiFHgKqStcR66Bbf4Z9aTd02+P1rTnfHjxb7ZmZGs17XpBZcSybnLer4ZqdHXGEI48AaGzyqiMWO1mOVHlVN5ZlY7Ec7ee8IOB9utL5Mrn2SsezRhuMGops4yBzQ601F5dqCPkDln9XP0qeS63TImccE1ZZZa2U/W0SpK7v6wwOmM1cjnZSAeQarRqNpZR18qkA4HUEedd5upfTK0ky6lxG3G4A+RqTI86CyBpL2KMDbldzHyGaJ9wv/AHPvWliyO52LUtFmvCcUjTX5BHnXVvSIIvSothbeMA4qM38O7A3fahUClYQGO7HGflxTWYqc+AGax8n5C5+hmcKZJfS+lXHqDgLVWMoPaX7UrDLl/MfmpChE4RfVTGSayM1vJXm/sYlePxHqUI9UcfOnxsTkE8DioxDz/iNjz6V6YyG4kBB86ovOeyeile6DZXPeS+jwtI49YtGPW+YoBcwTaNaLBbWjpZKCuyNSRGTz4Dp+1ayKRh6kqkEftUk16tqFdvYPtHOMYFMYdZHq3pE/tuP7mB7JaX/M9QvZ3sJEiAX9a5jIQH+0N16eFafTbzTNJ1I2dvGTvBeWc43SsPP4DyoPrXa5pJe6gt7prfJ9Z24OOuDQuJ/SLmO9TcINx5A5OOoFbPH/APNj20+znyFycmvJdM6KLlJI2FvPG7sScOdpodcCe1Es8sLYAwuATn7VnE7TBz6LpVvHHlTmR/WPzJPSnRaxd24U+lSPIOvPD+JwPKlOTmwutrZ1xcXMl2E9KuIZJWuLhu8YngeC/StBFfRuABgDwPnQCbtBo0se+4sg7oMuVIBH25r3S9T0XUZe7tZ5YmPADHIz4ZoxqZ6VJlLitbctB6eFJhxx8RWO7WX17ocsE8I7wu+I/VyD5gj5Vr4owsrQx3ETsvtLnkVHfWm9O8kjDd2dw4zjHjRkwN96IxZFL77BOmdobqa0TvtJnhc87Q4IPxHlVm81y8ggDR6f67uFjWR8biflV6GaPgADLdOKsraRm5W5lGZEUqi+CZ6n510w4byV7OeS4X0e6PbzKnf3hVrmQAvtHCjwUfAUV4qKFcLUla8yoWkKN7Kt9K8aptOAc5rN6pqOAyoxBHxq5r898rrLaxNLAvUJyfjkVnNXdJ4UuLdgyHhh/Up8j5Vg/k8lqnrY5xYltbLWmamyxw7juibduA6qQaLPKvdd5uBXGdw8aymisJbZ41H6iuTn50cihk9ASFsDL8+t0GayVeSk01sduIlhHSbdo7VM9WyTn480riUCboDjivbm8EESxw5eVuFA6D51Qt4roNvlAGPM/vXS3pKZRxntumFkOF3PjPxPSkZYSdruuPKqMsgwAzbvLwFVp5MIDEAXB6DxqztwiqjyDYRJHCnoBwQetZbtZfKIJXXhEYKBmienqwEr25UylThA/Q/EUP7U6Vs7N3hkbLbNxI5JIOcD4Uxhis07laCWoyJUwPPJZf8AAW0jxPGLUKyluCWBJ/OKBWEthodnMdSkmdZ/VVI+WRemQPnQdbNdRtRPbyN3iQsJAx9VTxt+lXNLiluo1lnWCSSBDsnkiBAx7uecfGurlfZpTPXxIu0j3KxrbaIsdvazRCSWYnDEHjJzUenw6nHcQXFlDJPFGBEQxADJ0J5POaJ6Stzf6S97f+jlmUmGPZ+nGo6E+NUez9ndza0bq71a3niTJaCAk5H+lWVKYa66DXaf8l+PUtN0mUpdwy6bOfZLjIA44XPGOKkn7V2AtX/42O6mzujwuw5HK9DVDW5LfUNK1GWWdbuzRlaJAhWSJhjIzQ+Hs5oOpQsdNke1uMKQkz9PqeaJjHryveyKdb0kHrfWtQtbqS+j7zcwEtxAww8Jxy48x51Z7S9tdbuoLUWMDJC2JDLGMmRR16c/HHWs2uo3WlTx2etd5gArBdHqPr4g1avNWiUb1wNxDfp+yx95fJv3qyq5fS6f+QeLHWm12jW6F26ktmgj1Z0kgl9idCG+nmD8DXRIHW4iSa3kWWNxuDKc5FfO1vDFNaX+qXSh4pJQYvVw7t44Hzrqv8HWu59EluLmOSOESNHB3h5YDqcVpcWqT8V6Mzm4oS810dBj4FPpqinYp0zwdexNHJ3keRnxFUZoYJ1Zbm3R93UgYJ+oo86hlKnoaFTxd2xGciocTa1SBNz2mBrfRLe2DC0uHG452yjp9arT297bMSUkZPej9YfijTLzzTMspyjEfI1n5vxeK18OjuuRe/l2DoZmCkzsEBHG84zUE2oRKNqyBse7V24sYJ5N00asfjVSbQNPm9iW5tz/AGtuX7Gs+/xvJmdQ0xiM+JvdA+XUUQHL58ua90x7rU7jEJ2xr1NSp2RiaZTJqyGLxUR4Y/mjii10+1FtYp3cajlvFvnXPj/ist3vL0jrk5WKJ1j7ZLawwQiTCgui77iYDn5CsGNcutZvr+eCVTFHL3cUD9HTH46VotO1N4dSkiL7RKPVPyolPaWF3u7+0RHbrJENjfPIrYzcVvGojoUwchRTqzA6Zb2chIthBFDsZGsumZCepOelAtYnmQzafHFNCCS1w7j1ig8Bjw8K1eufw779jc6FqzRXS8rHcjCt8Cw/2oNqdr2h0eOGfUdImuO6IRpIP1lKn4jw+lZz4mXG/LWzWx8vFk63oodnZp7iTUINSj2aaiiI87VQAZUA+J5q7pw0nT9JvH7PP35TO6RsEqCc4z44oZd67pk8RinjTuoiSYd23k+8D1NV4NVgm0+Sw0wWlnak5lJJ5yOfiao4ql6a/wBHWWt+9ktlOuo2x0rSIWFuzFrm7K8Z6nH+1Kay0vS12O15PIwyGMwGRnGRUF3qXcaJP6DIXCADcAFyRx0HShegSHtB/wAtuSyzK3eRSr/l465+FdVFPdepRFXKan7DLXsht3jZJZYFXdJb3igEp5jjB/BoZdW8LWkUlkZre3uGCiKZTjn3T8K0N/ax6TapKLkTTR4LzBSQgzxnJqumpaXqtxHFc3s19cvICkEK7QzdOFUZ8fOox1vuUF0ku2XNHsDrF3a2OngGOHEcZAyFP9Uh+Q/Nds0mxg03T7eythiKFAi56nHifietA+ynZ610K0PdQrHcTcuB/QPdH+vxrSoeK1OLh8J2/bMblcj9taXpEor2mrXtMio1qq3cZeMgYyfHyq6aYVzUpgZie5uLRsXFuzp78Y/cU6C8t7kfoSqx8R0I+lH5LdW4Kg0HvtCtrht4iCSDo6cH7ipIPMCvCgodJp2rWhzbXZlQf0Trn81A2sXlr6t9p0mfehOR+aACuz1gapalMkMTMzAceNMTtFp5XLd+r+4Yjms9rQvdYO1VaC2zwp9pvnQBndU1Wa4vF9DYqI2DCQeJHT6V0LRtSTUrJJuFkx+onutWPg0No8Db+KJWNtdWL97bg5xyuOCPjQBr+vSvVkljP6bFfkaF2mt27MI7pWt5T/1OFP1oqMMMggjzBqNAC9W0XR9ZB/m+k2ly5/ze72yD5MOayt//AAw0aV1k0y+u7PZysM4E0X16N+a3hWoylQ4T9lpup9HO27DapHvRbeymgeMgmykxz57SBzQW57N3XZiwvpoY5BczKFB7s5RPHwrrZU54pwlmVcbyy+6/I/NJXw+/ixyebX9S2cN7G2Op3l1dRyx3U1vLHsZXRsOx4wM11T+HPYK27J25u7pUm1iYYZ+ot19xf9TWism/X3R28CNj20TBogDl9qnnxNMYcLmnT+zjmzeaSX0TxZJq0oqKJcKKmAphi49elOrwDFe1QkVKlSoA8xXm0U6lQBGYgahezif2lDfMVapVOwB7aTZtyYE3ee0U06TAf6BRKlRsAT/KofdFL+WRjoMfSi1eYFHkACuNFgmUrJErA+YoTJoM9od2nXMsQznYTlT9K2eKjaJT4VKogxRvdRtci7su+HvQHn7Gnw67YyHbJI0Le7Mu2tVLaxsOVFDrrRbecYeND8xUgVIpIZl3RSI4PirA07u6HXPZOAMWty0TeBRsUrbR9TiYBNRlKeTNmjQBZP0vVUZkboPL41ftodgyclj1JqGzsTAMsSzHqxOSTV9RipAeoqRRTVFSCqsk9pUqVV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5364" name="AutoShape 4" descr="data:image/jpeg;base64,/9j/4AAQSkZJRgABAQAAAQABAAD/2wCEAAkGBhQSERUUExQWFRUVFxgXGBgXGBgaGBwWGBQVFBgXGBcXHCYfFxklGRcUHy8gIycpLCwsFR4xNTAqNSYrLCkBCQoKDgwOGg8PGi8kHyUsLC0pLCksLCksLyksKSwsKiwsLCwsLCksLCwpLCwsLCwsLCksKSwsLCwsLCwsLCwsLP/AABEIAKgA/AMBIgACEQEDEQH/xAAbAAACAgMBAAAAAAAAAAAAAAAEBQMGAAECB//EAEEQAAECBAQDBgMGAwcEAwAAAAECEQADBCEFEjFBBlFhEyIycYGRobHRI0JScsHwBxThM0NigpLC8RVTstIWJGP/xAAaAQACAwEBAAAAAAAAAAAAAAADBAECBQAG/8QAMREAAgIBBAEBBwMDBQEAAAAAAQIAAxEEEiExQSIFExQyUWGRQnGBobHBI1LR8PEV/9oADAMBAAIRAxEAPwD2FKYkSiIVTWhTiXFEqS+ZTnkIFZcqDLHEvXU1hwozHilARGZ0efV/8RTpLT6mENVxlUL+80JNrl/SMzTr9lWn5iBPXFVPWODWDnHjEzHJx1mK94i/6tN/7ivc/WBfGv4WMD2QP989rNYOcB4hSS56SiYkLSdj9RePJJePzh/eK94PpuNJqfEyhE/GE8MsqfZTDlGlgrP4b05uhc2X0CgR5MoGKtV4UmnmlKp0w5QDsBcsBprFpw/jNEwsTlPXSJsbppMyXnXLzkXt4m5gjWBWCq1fTxKKbqWxZkiViViKB/elupP1jF1smZqZati4Y/WMqaakzsTYG7EP6KIt7RBNwWkX4FzAdgSg/wC0QlsX6xrd9jOeykhyHvyUWfmL6xHNqUAeKaPVR+sCT+Epg8KkgbZi0cSsInpDdpKI6LO/pAyin9UKrCOeEq1560ywtfcfvAgAguHJ53i6Sp6mSS2Y7A/WPPsKmT5C1KNRICVDvJZSz3fQMbtEuI8VkFlzQUJLqTLSQVNfLmUosPKLbBnCxW1GZsy9KrAkErYMWPeGm5AHrEMytMxraFw1nTtYxXMC4xpKiaEAGXNLhIOij5g3Lc+cXNIZgWv5eftFWRh8wxF+BOCGSH15j921iCXMeYoDZTOfK8axHEkSZZWtVrBLi6lHQAC5gSfifY065qxoCtTH4A+bCOGcyslrMVCV5EJzr+D9TGIqlgutQfQJT4R1JOphFwumZ2aqia+addIc91BL+jv7ARDxTjmUBKWzGwvoDqW/esVIYvtzL8Y6l44eCJpzhRJSWHLz6xY0qjzPgStKCOR1i/f9RGZtRz2j0GmsSuvB4mdapLRhGRyDGyoDWNEtiBmRhgKuxLIGTqfhCadVLXqTGdqPaFdR2jkwq0luZZc45j3jGitykmGdHVMQLkRWn2kHOGGJzUkdRhGRpMwGNxphgwyIHqeY4/xspZKZZYRU5tQpRckmIiY08eZwSctyZ7hK0qG1BidFUZHMbiZ03GyI0BGGOnTTxqNkRysOI7M6QzqkJ84e8L8Sl+ym3QqznZ4ryaG7kxIFpSQmIPMuyK67TzPTpXD1IpCs0sBt3IDavrFMraKUiYMibpLg5lXYvvaLvwqrtJQKgCMgzA3BZ9XhDxFwatZzSClvEUqUQEl37tmb5Qya3sqBQfvPPBlruKOTK1i+ITpmuVICnDuTo2oEapMGmzEZu2Snoyifn5xvEcLqSnKVIAbV3LaOzft4WUdMUpV2lQt0lsqe7s4JB8QhNFAGMiOkjxDJuGS0uFzySDskevN/6QDVUlPcOtV21Z47TQJKUqVMmDPceHQ87Wiw0FFTS1pQMuc6GYXJOvd294sTt5z+JwbxKrQcOGZMBkyyljm7RZUySLhiN4vFNxLUy0Dt0omtqt8m2+rxDiGJrSl3QhGy1kN6DQRWaitXUKaRLnVSn8QQopHkwYCJxZfj6f8AfMA5qX5hOMQ4kX/OInrWVhCnyiyEp3CQdbbxeqvEETkAIaagKClMxDM6R15+kUhH8L8QnsqahMlP/wCq0hh+RLmLXgWAijUJWdK84+6CA4a19bF9tIJqqSKwR2ICuxHswIbW4qESyro4bTpFTo8JqKpZWmWtZJ1A7o/zaCPQcJlysoCZSVn8R7w1Oj25xYVEMHJPwHsIFWqVLubkmBsYliAJV8C4bmS098gEbJ7xHmRYQ7QWsTpb2geprTmCQbEgNElMsEh75ifYPAbr1sICyVrIGTG6a85A3KIjVKMRmA6ysyAFnJLCJs1Tjsyi1A9CTq7yojlrjJcspQSNSCfWI5aFKNtISLE8+YXbCs4jaFMYhyq/D6j6RgXE7yDK7YyFcnct1gjtlbEEQtl6tG+8LJLCHq9Uy9H8QBQTxl420aaOoLPW4mhG2jYjYEdOxNCMjcZETpjRjRjRto6dB6mcwtrEFDRqmTEoSCpSiGA1hlQ4FNqJmWUgrJ15DqonQR6nwnwMikGYkKnEd5eyf8MsH/yMGppawwGp1tenX6t9JlDSimkJlarYZm2tpEqMPmLFk20uYydxDLlzFS5cvwkgrJ1UNepv12hF/KqQtUyWshKiSUuXvyI1HnDFmtrpXavOJ5sUPad7cZ5k87hlKXlrnpZ+6CAVpfUAgOB5wDW8KUcpivvrXYXZ/PkIHNaColVnLdQ3P97QdOmoWjKrvJb71iDzHq8Z3xSjJCgRz3LYHqMkwOjlS7oAcBri3TKdoytMnNnm02Y3ZQN203PJ4hw6tQ+Wxa1i0S1dMVTpaEgsT3uQAv8AT3gS6hwuB/aWNa7smbk4VJlSwvIFJzOELSFAPcBlCzAxa8MSiZLDp7M8kWHtC9ASTkUkEDfYdPOBTiuVapaCHTf0Zx+sOaa8V5LH+IpdWbMATjiGSETUSkqUozCBfQElg5/esBHASZnZzkkJIIfY2ZgRA6cbUVuSXO51eLFQcQMkCYMyT+94umtRyVfo9SH0zJhl7gFBSCSsSkhkhyB6RNVLa42hsuhRUICkd1ST3dyCNuqYUYtIITcMdxt/xCuqqKjcvX1nVvubB7ihM4qnJA2c/CDZk3KfKFOGEmd0AL+sT1tSSopSHJYAczGMzEfvNFVycSxGcCMwPdIeBZMrOoKOg8I/3RCilUEIlk2Adfm75fL+kN5EsAcoYwXaLHCjiaqCAmB5KuRgaprwtTJLgbwbSyw0SDufCypG0cyUA9IxaEq8x7jyjohrRzOSwflDBHGIIHmDl0Kvo2vWJs0ddnnT+sArnsWYltxFFrK8+JJwZ5ZOpykkKBBGxsfjHDR7JVykTLTZaJn5kh/fWE9RwpRK/u1I/Kst7F4230jDozRr9qoR6gR/WeZtG4v6+CaT/uTh/o/9Y5HB1GNZk4/6B/tgXw7w/wD9Gn7/AIlCaN5Y9DlYBRI/u1LP+NZb2DQXJmSpf9lJlI6hIf3VeLDTHyYJ/aifpU/2lGw7hionXRLVl/Erup91RYaLgqVLvPmdofwS7D1Wb+0OZ+IKV4lE+sE4HS9rMc+BFz1Ow/WGU0yD7xC72ja/A4EbYPRCWgMhMtOqUJDeqjqT5wLxFi5lSyUllHSJ8Sx6VLVkUrvkPlFy3PpFb4lqFzEhSQybOGvlOp/pA9VqFRNqnmK0VF23N1KlJx5Wdyhaio6pTmPUkbw1nYowJuGGhSRC2kxBchSS3ibKhVlEk89hazwyTioXmuUrfvJOoJ0ty5EOLRhuuRNfODOjSonSlEkImJ5hi7aKBv6QkwcqmzJqVvkl2HInp5X+EWQ4aqZLIVLClaBThKvfeB8NwpchOUsouSTrcn47RBwFkKTFGNYEtCO0plK7QfdtfoM1vQwdgaK1aEKqWlkXUE6tydyA+/KCMVmKKW0ci42uN4NwvEBKRlmsSNDyDcztHCz07T9e5DKc5EYTJqkoDFgWIT0JL39IS0YaeRcmYXc3AYadIFreI0mYAxyqJY7WuwMGoxUkWSfQAfrFSTmSE4i3G6GahZKEFYO6SNeoJ0gRdTUSEhS5SiktoQSnqzvDheIFJdRZNrG5J5MLmJKoz6kBKJYQjmTdvJLgepi64PJEjOBtzGfBfEAmLWkHQA/PbaLZiFMmYgvy1Go6xTMFkoplZVEZjYl7v1i60s17RuaXY9WzsTJ1GQ+4cSq02F9gCFMVEvmGhvZo6kolBebKym1D/EfrBtROSJi5S/C9juHuG94XVWGTEqsQUHRT2PRucZmq0rUnKjIha7d/Z5hoLOrxeV/hAdQZs05fAjVh4j5nQQUmaEgC1v28dfzbwqawB3CBjNSaMIFkgdSXiYZr39ohFU8ddsOccNq9SOT3IE4kndQsW1GvKJEVvadwpsT4gQQw+LwpqcIlmYZhKhmLliAOo+UNyUy5WaWAdAlupb3iqlicGWKgCS11aAOzHq3yhb/MNBFNg8xZzL7gPPxH0+sMEUUlIbKVdSfpDyaa+7kDA+8AXRIROpzygCfKh2FAQNPS/URrNql8iLCoyuTwYGUYsM2mlq1dPUafGA52DHVKgr4H4wRbK36M4h1il46gibRKT4gR5xCsAakDzMHCym4yNRi14HIyUwI1U6v0HwEUyfictOnePT6xd8HnZ6aWrTu/qRHMMCQJTKrhtcwzl5y6lFSTd0qu3ptEmE4lnACjmaxbmNYa1tUEzm0u9+oa0VSnpzIq5qjaRZYbUrJZgPieQjzFygswm1WSQCY2x7Bu3QynZJCkkMGKdLtYbWhCtMolHaEZkK1/Kp2zDYsk+sbxfidavDYfsW6xnDnD6lLXMntkV4ZZDtzUo8zygQJA5MPswMmTf/MUpW5sDYEtv8f+YcS8XQtNi5fYe194S4vTIXP7CVJQtWVySmyAdCVfdMNsHwORRoJWvOo3LnuDoE6e8TsGP+YMkf8AkhxOa8lYQHKhlsHcnQDrFZ4jwaunSktKWlwMwBGZ201eGON8YhNRL7CUZikk5hLSSySGKiE9GuesPpXHaB3VjKpnYhreoEXRfd4Y/wASSW6EoXCs6bJPY1shYRolZSSB+Yhw3WHMvB0zKpARPWiUpJLJU76MAS7bxaZvFconvEDzt84V1hopqCtGVCh9+XZiebW2i7OGYuBKDIGGjeRg9NJOYlzpdRPu9zCPHeNEg9lTkFWndbu2e48tor+B0K6hS88xakoUUhQLIUx2LudobyODJcuaFoypH3gBqTvFThSQ39JIXzmMaLCUpkCeslU0h8yi9+g0EXfCnyJfVh8op+JTR9jJvmWrT/CGc+jtF0w4O0P6AHJJieqIIAiPiUkVB/KlvaMo6oEZVgKSdQYVcR4oVVKlC6AyR/l393jqmnvcRrlQe5nzrF+FlAdpTElIuZf3h+X8Q6axXkYtMGo05uIv2Hom6pSr2YfGCa7hVFR3lIyTN1Br+Y0MY+p9mhvVV+I/TqwOLB/M8/Rj6vKCaFc2epklhuf6DWLbS8ASUqdff6aD5mHCMPyDLKShA6QtV7Kdvn4ELZrEHyCV+j4fKbrWR1N1f5RomGUpKJYZA9Tcud7xPMoJh6+sQqpVDVJjZp0lVXyiZ72s/c4WsnWOYxam1tEfak6C3WHAIGTS1qgoC0QJSCAxjvzjznImj3B5jHuj99IBUskto2gEFSbk+Zjisk5ZiTzHyirg7cy6d4hEquOUBTEaXuPjAk/BKaZfJkPNJt7GBsWmZZYuxd/gw9dTEeHzVTPDtqdvUw9p72CgZi9lYzmEJ4YQm6WV8/aHWEJyoMvRrj9YFlUpZ8wjDWFKrm4hwagHgwBSKOJKciYlQ8j5RWeLp32STLCizghnU9gSwe+kXjF6Xtk50B1gd5IN21cRTp8xLKyl1A3BsoHkoaj2jI1dZWwtjiaemtGAPIiLg/DO2WZqgQgKaWlVz1UWs8XatmpQmzi2+unIRUMIxxf8wuSB3XzPtmJGZjub/Exbl1w/ClzrYPaE7OySP2jhySJS1Y7MRULlykqUpZzOlKjoGuwtteO6rAqyaCuaoSUHdSnPoNPeLnLrE5SSlwkOWZ+jOecaNZLKfGhNtFsRcci5i6sOCBBElTiI+GqNEmXlSAS7qVzPPrDavw1NQPtEpVuklIJB2IOxFj6RVMNoqkTpvYhMyRnJSCplpe+XMzK1hqniGZLWJS5RRYucySLeRd4qa23Ehpfd4xCqSvTLSpM9CVzkAhEzK4dgWBIcG/wiLD+IlOl7p6P5aD5RwqaianILnfzPy2iu4hw5Mkd+VNUq5UpCmHmAdj6RUENwTiWKgS5qxWRNJHhV0GraekLqrFn7pIZJyliBpyG/nCPhrBKqpOchMlLkpBLzSHsctrHV4u9FgcqQDmSCTqSHJUfd35RZ6yDg/wBJTcg6iuRXylBCh3pwIShtWVqH3GkXdJMmSPxmwHU6mFOA8Gpl1C6hQFy8uWLBLgAk9SXts8WdMpjmVdW3IDkPrG9o6iieqZOpsDN6ZXKXhPtLzSUjl94/SHdDg0iQO5LD8zc+50glcyIzMhhrlHZgAhMnM4xwZkQlcDrmPrpC1mpCrkQq1ZhqZwOkYqaBqWgHtrWgCoqCS2sKHX7VH1hRp8mPU1AOhESCZCeSGES9sXsecWTXH9QkNpx4jJaUq8SQfSIv5FG1ojk1L66xLmjRS7cMiLMmIpybco3nOUk7awWqUICxNX2agnUggcn5RkMMCNjuAUlV3n6xJXLzTJbXd2Hs/oBAVJmTYpIbpEVdiOSqkXsHzaffISPlCefTgxsLluIxxLCBM7rnM4IPXe2jNBlHRBICUhkj49T1ghQ7/oYmkWEPIBmJsTNrQwhBOSZk7KLJSMyz0ew8zDmvqWFg5NgBqSbAQnxRQkyzLSXUo5lq5k7eQFh5QxXXvb7CCZsCRUNaTMXMFtEjyEQcR8O01f4yZM/aYmwUPwqbUfGBaWblTEkyc4jSKAjECCQciBVOBqkpyLlMnRMxIzo6FxceR5mNJwWakJUFSiHGoV8UgmG1DiS5fhNuW0HfzcpdpksX3R3T8IybPZ/OUP5jy6w/qnnGKyqj+ZlygoFM891aEkAHVQLk5WF7NFqpP4eU8tLkZibqUSpyfMG3l84bzcMknKUTVIKTmGZIV6bRJWUylIIRUywSPvJU3wMAOmuAwF/BhffqTkGI19lTgokpsxKiHO+/LaIauUOyJWhIzs1u8QXuCLgesR4dwfPQVGbWSFBSn7pWO7Z06X0hqcGlgl6lIGwSkqtycs8DbSW/SFF6d5lLpq1NNPCdEqFidc2zfKGk6pMxYR+I38t77wxreFMPmt2vazstwAcge34b7DeG8quly7yZKEH8RGZf+o6QT4AuBk4+sr8WFJwINhfDkxE0TE91Ni6jlAs2mp9IcpqEIUMv2s02CiLA/wCEfvzhRU1613Uon5Q44YoXJmnZwnz3PxjSo0qV9cxC29n7jyllqSnvF1G5+kanTGjtcxrmBgQovHai3aMDuDrXPM0b3OsaCucbWlheNCMznPMa8TqOSjpHObaOsxBETwZ3MBqZje0BoQbecG4ylkZh928L6LEAqx1/esZ1vD7THK+VyIbKmbRyZ2sbSktZniKZTHeLc4kcZnQqt30+UMUVLh4Uy6Pr7xOk5bQxpLWViDBWoDEknieY10pfpEc7F1rPLk0KqTB0pSlZmTQlVwnUkc3VpDCThstZ7k9Sei2B9FQI+8PmFxWDDqWsWm5VbrpHKeJKaatUuYLgXIAUknk4uDHcvh6WPGoF+ZcGOpHC1OfAwL6pt8Iuq2dShNcYy6xxLWPK/wDp+kHGeITTKT+XlEKU4CgU89rN5wVhiCXmr8A8I5n6QzTvLbccxezAGYZMm9mnOfEfCOQ5+cVfEZ73MNK6qK1EmENUrMphoI2q6wgxEWOTmRpmRNLEcy5EGyZDawWROJVvKCwhxC2uxUo8CAocyfkBdogocUmKdTJAGov9S0Jvr6FOCY2ujtIziM5suBVhRsHPlf5QdU41ITLdIeYRova+rDXpCSZiKioBASXN1KLAWfQXPpAbtbWuAvMvVpLG5PEPGET1fdI6qt847TgCh4lgeV4TVHF65agh2/Pvcix5QwpscUoOSk+n6iKfGV45Ev8AB2+DGSMLQnVSj7RxXUBlgKBzIO/I8jygc4uC1tYb4dVpWChV0qDGDVX1v0YCyl07ERdo0XjA0NTI6gn3JilVWFmVMKVF+R5g6GLxhanp5bfh+UPeIsZzWr7p8oSUGIFK8p0+UOKrQwgMxKU5lEB313voALxga9iCCJpadQRiWJM5K03jootFZpq1RIyg5etj6PB0vHMtlOPOFV1Sn5pdtOw+WMyhoxK4hNeFJBToX5GI0zSwgptUdSgU+ZzjM49kQhJWToPjFImJnSPtJiSElTHTU9Iv4ED4jSpXKUlQCgRcH3gFtYf1GM02+79OInwzGbB7pbXzh0iYD6xUDhhlOZb5XuhWnorY9DB2G4iAd/I/KFEtKHB6hrKg3Kyy9jzhXU4rLSspUS4Ow6QeqsTkKnDXJigVtXnmKVzJby2g11u3GyDop94TullqZJUdLbeQsIAmSSIsUulfWIKvDXFofasxJWimmqRlMskgKs/I8xyhdPwychReYrLqC5Zv0gmqRlLaGGuBLVPBSoWTqrZuXnAhWbDt8wu/ZzFmCUSqpTFajJll5i3PeI0loJ63J29YsVdV5rJskWAjU+chCBKlAJQnYafvrAgQpThOrH5axuUUClfvM6yw2GQ1CrMNTHNJhaleFJMC4HiCUqeb386QUu9lDX4P7QxreJVMcg0FgLCLLqkKbpZtOwfZDZeDpQHmKCeguffSFuKzkLARK0F1F3dtAeQ3igr4lmzqoJmEBDl73caDpE+PVVSr7KmKEgvmWVC12LJjO1Gqez/TXjPnPiaFWjFfqPJk+LYGsqKp87LLTfIixI2cmAqjE1lOSnAlo3VyAZyX1MbE5CJHZTpxnLJckandoUYhimdSUAFKToNH+sIKhJx4E0AMDJkHFWJqUElKikCwI1P7P6Q04PkTgM8x2IdIVcnmW2GmsTScPSSkryjICsPZNgxPwhFw9iU6fWpUFKCO9obFLGzcnaDDD1FQOB2ZRiVbk/tLHjks5kFSQpK9iN+h0DwhqKCegvThYHIaRbcSlBRBUsCXLF33I394hOISzK7QL7qXc+XlAq3KjgZlmXd9pWqLG6rNlWlj1BBMWCkXVeIDKQ+qt9trRFQcRyph7pY+hcc4jxmTWTJ7yiBLIGgb0IJ+UXJ9fQWd+nB5noVDUmpkDOGmoGnzEO+G6h5akbpuPIx51h+KzZaETFpKVoLKGxS+vkRF1kVIQtM1PhXc+uv1jY0t/vFwe5iamn3bcdRvU8oq82jQJ5JDuA3uYtlal05k3cPFQxupCVIX1Y+RP9BCWuTiG0zRjSOqwHT1eD5lOG0jnDJDJdmdj8IknzC0Zq1gL6odmOeJAA0sbXMTy0gARFneX6+vOJpRjsDP8TucSZKniCsm7Dy/fSOlKIgJU9y7WEc744kKuTmaqqUFL6Ee8I14JNXcMH3eHyUZi6tBoP3rE+cEHkHsOkAZQTmHDlRK+vAJ+QpzhSdwD+3gmlwpCEsU36iHMjdo67M84kVLjIkG5ujApVZMlD7WWpvxJGceuX5wXTYnKmDurB+HwMAy6lSdDHZr91IQo8ykPHojpGHyn8zJ98D2J3W4MJpsWG6un6mOampShPZSrJHxPXrEVRialBtByEATVtDFVC18+YJ7C0xU2D8JU4X1TaEIn5jbQfGHWErZY5G3vDJXiUlQC84m5Vd6WsgDe1/p7wJgeI9qJ5P3beyQSPjG6/8A+tiM1KvBML+rfT5CF1KvslVQSLKUFeWYEfpHnLl27k/kTfp9YVpWRJJnzFqFkAOOai5f2hjgWHzKlSpilqlSOepPkPeA5eOyu1mS5qXSTfZ7AajTlDqbxHKyAOkIAYJFg23nFrC4AG36fiGUA9GbwugR2hUhJyIJ+1VqroOnUQNOo0Lqc6lgS0XyjUr5HkAGgLEuLVqQUoFhdxozcortNWzlH7NKlBwS+5684ulDtluv3lWtRcKeZZcQx7NNygKMtlJOrMzkAlvOJuGKmQJvZ04Ucw7yiSSANg8bnYXMMshATnW3i0F7+URYXRJop8vtZ2Za3BCR3Q/U3Pwio2FCF7+n1lju3cj+ZLidf21UJSiRKCsraAq2f1g6iwcCXUSXypLtawcf8GJcQ4ckuqomEjL3nBbr6wBL4pWuclCENJUQkqNyerxTJZfR47/edjB5jXBeHZdJI7QpzzEhwct9HtCjG8YnJyqmrKQosECyh1PKLNxJXzJMkKlDNcWfbV+sK8DxNFUs55HfABKiLsdLmAqWObHGZbjG1YLglcslCAVrK1OSfwN7NF1osZyPLV3pY1O6DzHTmOsJ6moRLzBAyv8Ah1EBYTRFCirMVBT5s2tzryLRIu2tvU4/zKPWHG1hn/E9PwbFAO4s906Hk/6RFi+CfaoVrLzAno1x6EwhwckyAd0EoPkNPhD/AA7HMvcmXQbc2+ojdZRfVmYmTU/EPTPSBcgDzhdUTwT3SVNy0v5Qn4l4NUR2tKc6TcoBuPyncdI54dWTIyl3StQLv0N384wr1es4YTRrCMNymOGIci/xHlaGFM+UPaESKQ5hdrj5/KLAHItC9a4OZayRT5alBhpu/KIUUpe4YDSDULbWI5ly2+sFKjGfMGGPUjTLJ5NEaqMgku7nTRonluPpHap46WiQikeqduIPEX/zer289faNIqjs5HrBMxKFG6QTGGa1hYdBaAiv7yxcfSVhOOqTabLI6puPbWDafFZS9Fh+RsfYxkZHsZiSaYlg+0JKqpMw5U+Hc8+gjIyJxOhFLJaGlMloyMiZ0r/8UaA5EVKBcMT5i4/UesUI4hnzkEgFILMwZ7XGtjGRkZGqQZzNXRucYlPThUyfUqQgEkkno2tydLRccI/h+CodotJAuoJ57DM8ZGQDU6h1IQdYjFNS4LfeFTcVopK+wElJJOU2e7sz6w0ppMmUQoICUjYagaktyaMjIBfXgLyeRzGK2zn7TuvSalKDJmhCbEtuLsQRFemU0xJLTkzA7ZVaEjbvWMZGQJCVJX6S58GHUGJlaDKmS3t4ToR0fUdIErUSzMSUzchQP7IhtgzfsxkZDFahif2lCeBLFXVqBTjtyEhtPvHziDh7E5UwLXLAFylugA1PlGRkLise5L/eWJ9QWJMfqlS1BRsFKIGrDp5w24qxxUhNOwDLDEactPeMjIIlSvsB85g2cjJlm4NrUqJT92awP5msWg2sllCik7H4bGMjI0tAxKYPgmZmrUCzI8yfDsVXLPdPptD2Ricqb/aJCFnVQ39frGRkNsoIwRFQSORO5mGKcKQQodDEhB3BEZGRlazTJWN6xqq0ucGaM19DEBmMWjcZGUXJXdG9oziazWiCZM6RkZEuTOWcSJp8oxVQE2D+jn9IyMiiHiWIy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5366" name="AutoShape 6" descr="data:image/jpeg;base64,/9j/4AAQSkZJRgABAQAAAQABAAD/2wCEAAkGBxQSEhQSEhISFhQWFRQYGBgXGBQVFRUYFBQXFxYVFxQYHCggGBolHBQUITEhJSkrLi4uFx8zODMsNygtLiwBCgoKDg0OGhAQGiwkICQsLCwtNCwtLCwsLCwsLCwsLCwtLywsLCwsLCwsLCwsLCwsLCwsLCwsLCwsLCwsLCwsLP/AABEIAL8A/gMBIgACEQEDEQH/xAAbAAABBQEBAAAAAAAAAAAAAAAAAgMEBQYBB//EAD0QAAEDAgQEAwUGBQMFAQAAAAEAAgMEEQUSITEGQVFhEyJxMkKBkcEHFCNSobEVYnLR4TOS8TRTgsLwFv/EABoBAAIDAQEAAAAAAAAAAAAAAAAEAQIDBQb/xAAuEQACAgEEAAYCAgAHAQAAAAAAAQIDEQQSITEFEyJBUWEykXGBIzOhsdHh8BT/2gAMAwEAAhEDEQA/APcUIQgAQhCABCEIASm2zNJLQQSNxzCcK8/jrXU+Ilrj5HG2/XZYXW+Xj7ZrVV5mfo9BSHuA1OgQ6QAXJsFT8T+ellyu1a3NoemvJXnPbFspCO5pFtBM14DmkEHmumQAgXFzsOa8igxCRjonNlc1vldYHTQ3IsrjiXFmzmCaMm7QQRexBB5pKHiEHDL7HZeHzU9qNrjWLspmtc8E3NhbVSMKrmzxiVl7O676LzXHuJZJ8kZY3IXeU65hYbFbDgKfNS5ebHEFWp1fmXbV1grbpHXSpS7yaZcum5pA0Fx2Av8AJef4jiuep8Rsjw0GOwvYDXXTut79TGrGfcxpolbnHseioWewTHTNM5ugbY263G91oQr1XRtjuiZ2Vyg8SOoQELUoCEIQAIQhAAhCEACEIQAIQhAAhCEACEIQAIQhAAhCEAJWC+0ahIdHO0dnH0Oi3yquI6HxoJGc7Ej1GqX1Ne+to2089liZk8cxMyUlPICbZ8r9eZFh+qY4erQ/M117SAxuHQ7AqvwJhkhnpXXzFpLb8nMNwVEwqXJIBt4gB7ZhuuFfN+mz9nYrrWJQ/RArmlsQB3jkyn5gJGJVhje3y3DrD0uVKxYl/wB6aQA7V3rzuqzGjmhjk7NKXik5f2/+h6Ke0lV7C255sc1w7jmtt9ntUPFlYNngPHy1WSb5i0n2XtAPxFlK4KqDHUxf1mI/T6JjSz22Rf3gw1Ve+qS+sm647rckAYL3ke1unS4usKD55nDk6MfstJ9os34kDO4PzNvoswHgeP8A1t/Rqtr5uV/8C+hhtpz8ml4HZ+NmvuHn9VvwsLwELvHZh/UrdLpeGf5P9sQ8Qf8Ajf0joQgIXREQQhCABCEIAEIQgAQhCABCEIAEIQgAQhCABCEIAEIQgDhXClLhQB5ZjrPulcHC+pBHTf8A5Vbi8IimkLRo1wmZ3ZJqR8CD81tPtHw7PCJW+0wi9uYWMrqpjo6dxOoLoiPzMf37FcDVV7XKD9+UdzTWblGX9MfrmBxZILZXjI7/AMhp+6oBFmpC07szt/2n/AV3SOHhSRHQx23+YIUalpDll0BY85gRru3VcyDaWPhnQTIdFNmp4ndLfoU+8mOcyAHdko6abqvwKrYyJ8cuzJCB+6tjPDI0F7naAt8tr27rXDrm/wCSJSUkWuNYk2qqIpGezoBf+UEn91VTkASk/wDeH7JzDGwNMTY5mgNLjaTc5tNE9jOH5I353NBdI1zbHcIscpzcjKvFaUDW8Ex2eezAtgXAc7Lz3h+Z18zZWtc3QjkWq+dilz5nNvy10C6mk1MadOl7nK1VMp3PBpQ5dWa/jGQg6FvMhXlJWskaHNcCCn9PqoXdCdlModkldXEl7wBcpnJkKRdVdXWEEZNrJo1M/JoKWlq4RbRoqm1kuroUOGd3vABOidXWog0V2seQmG1IJsnbrSM4y6ZXApdSQUpWyAIQhSAIQhAAhCEACEIQBxcuglU+I4ifYj+LuQWdligtzLRi5PCEcTVYEErGjM7IdB815NOzNC/KLllpWeg3C9DnpS7QPA1uTa5Ko8N4TMbi58mcXdYNFvK73SuDfqPNe74OrpttXDfZQNrA50VSGkMkbkeN1ocMyRjIywbcm2+/dOVNXBBA6FkYDhfKwam/WyrsPyBrXF/mIF+xPZJWfQ5Gzfw0VdbgQfWFjZD4c9gb7sI3t6rV0/CFNTsAYwOHvGQlxPx5KvrCyQZTa+YG7TZzcuxB+ig49XzUzg7xg5lgWg76dVtGxyjgzlFtrDEYxwmyV7iw+C0C7XDVoI2uCoOIYKYY3STTGV7QC028uh2stdQ4iJogXW8w+d0TYe3IW+4Qbjc69DyVfOfRK3LlkfhqaKSK8jQD+/cKPimA3Ln07gdPYde/wKh1MUccAdE8h8dwA7Uk9LBcwziAkNErHRON9HAgOPUFUx7roNuW3kVQ1c5PgOjLCLBxOwvzV3w9K8OMABzBx+V9/RVhc6olaIW5pQLA3+ebsFuKWnFLFewdJbzOHM/2XS0KeXPHAlrWsKPuTY5crQ29zzPdRZnl2mZR8OrBJcbOTl7O9FpZfNvORdVpIfiisBc3ICfL1Akq7dj811uIfmGnULB2pPsnY8Fgxy6U0x97EbJfqtE8lMDMxtqkvquQO1kuVwvZR2x66DQoTa6LJImQy211UmKfkVDGml10brWF0osrKCZZgoVXJK5moT1LW5tD+i6Ndqmsi7WCehCFqQCFy65dQApcXLrmZGUBFxF3lIuRz/wqF0hVti8osBzuqggc1wfFL257I+w3RHjLEtCkxvI9ERsB5pYYBzXLjNo3ZW41RPcx8kFhPYa/mA9391SUz4pYw6SG8uxLmuAWuvbUJxpvy3W0ZKSLRscTAQ4vTMdZ8MYtpoPmoXEVRR1MRAJjIBylpvryBatpiXDkUrs7omB1twPoqCu4Xp/EY8xtZIwhzXN0DrcnNVouMWm2NRnCS47/AJMxwi6pawCRjrBwAcdAWm1tD8VrRioAcNNDYm46JUuJXzsdo5u7bbfzDsstNTsfURkvIabAs0Gc33VJJWTb6NoNY9RPp8QDZHvOv/qCNdeSarBLiR+6U0YLDbxJXexGPX3nWWnh4XbIC2MCOMm8j+bhza260WANgZeCANbHHbT8zjzJ+C6Gi0WXvl0JanWKK2x7E8N4DFQQNhhuT7zne089SenZTqo+U90rzBzi4HlZV1ZVg3A5JnVzxkRrWWUWGUbnTZ7lrYzr/N0CvjJY53fAKJTSgNc7W17/AOFXiR00lr5W80ip7Vz7jTjlk9zw4mw16f2UUeIRmIc1uwsCXH+yvaOJjALW9eal+KDsj/59/bwV83bxgzsFa8DK1pa2+7t/VWkTyBcuupE8IPJVtRA9oJHm/dRslX9k7ozHY57vdf8ALt8VOhN1hKviD7u8PIvrYt525rSYPxFTSi8czbndjtHD4KaJ5y2TbVKKzguiDfZKcL7hQjisWt5G/NNVnEUEbcznG1wNBc3TClH5F3GXwPYk4iMnncb+qn4dDlb3Op7dlS4ZUmrcJchbC03ZfQvd1I6BaWJuif0sO5GFj9hxCEm6cMzj3WF+iqKWuJ817gi/ordyoKeO2a3Wy52tnKLi4mtST7HpJnHcnVNtdruUPKZJsD2XItuknyxmMExDpMxA72TtTysOf0UOk9vsrTJZLt78su1t4IQb3XRIBuQilj1JcnxGOQ/sFlGLkXbQgSg8wlsk0FkvI3na/ZNiFt9Cpdco8orlMfifpdImp2vuCORUZmZhNwLFSmSK9ctzSkVcccoqcR4UjmyuEkrHgWzNs646EcxuqzDuB6WKYTS1Esr2G7WPsxv+wbrQVVb4br38uW/6rIcQcVTPzCOMFjbAnLctvtcrs1XURWXHkiFd1jwnwaLGMYu0tYLNCy2E1pbK7X2h+oVezGX+zKNDt1CmQ0pjeHPbdwGYNN7Dpm9eidjq6nDcYz0dsZ7WbLDKmd/sXy9Tt8ypVXXxs0m8I/0nX5LC13FkjxlDtL2ytGVvwKI4/ZlkJLgNGE7a8xzSV+vTXoX7G6/D2uZM185p5hkbK5munQqMzA5475CyQdiQ5Z6WpO3v2uQNmgbEq5g4tc1rWHw81hbNuR1SldtVmXasNfBrPTWwx5fOfkkNkkb7TJGjuPqpUNb0PqFUVHH3huyyBg9Q63zVnhHEMFRYFrRfQOG1+l1vF1t+mX7MJ1WRWZR/Rawz30t8E65NTshY4Nz5XHYXunhTWFg4H1W3lS6F9yxkw/FnDJqJ2PacrSCH/Dmp+H8IRMADWjNb2veIWhrKYhpNjpr1TUVSLX+Q6JV0tfkNefJxSTI8WARjkSoUmFiebwmC0UQBe7kXb5R1stBTkv2OnMqTGxrRZosP3PUpzT6WMnnHApO6S9ztJCGgNAAA/RTQmognV1MJLCFsiZpMrSeirX1JIuSR2CmV0rWsOY2Coax9xodxuuZr7ZQxhm1UExnEK4jZxF1BosULGOdqW5tf8KBWzkXB5KNhkhc2RnLQ/Feeeom5dnUhQtpsvFuARqD+iQ87qlpakscOhsCFY4jJlabc1DuVkHIr5Ti0hGDxmznHm429FcXTNBCGsaOyMQqQ0AcytoJQr3Mxm988IjtcLqRG7N6KvjdmNuiniUNH0WVcslrFgeFuSHMzb9VDNU7kE22rdfdbuyK7MtrLB7RYAoEYY0ucdgq7+KAuDXMIObQjUEc/RPY1P5Gjqb/BXhKHMiMS/EzeP1OgJOhJuPQXsozYstDH1lkzu6nW6j8XZmwNk5Z7d9foqGu4pcIYm21YANuimpScXnt9HQhDdFY6yPcUUAywyx3zuaS4cjYmx9Vb4LhznU+WST8VzfauLjTS3oqCkxoSlsTxYM1B7HWxCi4pS1NTJlDQ1gcC2QPs7L0yrRwc3t6XZs90I/Lz/oWOKshoW+M4F79rm1rjoBssph+My1FQZnEiNjTfkNdm91qayjvDFHI5pe13vG5cPTroq6Wgy3MgbFDuGj2nEHey0pcVF7uWEovjBHwbF3RTfi6tl8tiRsf2V7RYZA5xyyksy2yE+YOvf2+igYY+jncGCBj3jYm5cbKZiuBxu0pn+DLa7Re4J6EFUslFSx18lkvd8l3JPMweSFsg0AALb2733Xa6drWZnfhltn+W299RbmvKpcdrI3ujdmLmmxAa4/qE3Lj9Q5vn0YdNrbnVaR0M1jkyd0D0HEMckL2VbBnjc0CSxvsdDbktXgHGLMtnPBjtcE8tNisFhccZibJRvHR8Z97rpyO6fbhwMhkg0AAL4DsSNyFVWbJ7k8P/AN2WlRCcMNF1xT9ovnjZTizDuWnUm+issE45BOSYAno4WcPjzWJrcHp5HOkDSGu0IGjoXDmG9FCqqxzT91c0TEWMUrbB9iNP+FurPMe5dmT01ajtaPfaWpEjA5lsp6fVOX5LxXg7iyallyyA2vlcDz9OVwvZ8MrGztzAct/VdTT3blh9nI1FDrl9E2MJ0JtiWCmBcpcap3zD8Mi4vdp3Wbpat0LvDnaWtOxINgfVa6tisbjmo0kuYZXhrm9HapHUaNWvKeDau7bwY3GIcrrg3BFwdwoWCVGV7m/mGvwW0qMKhkblF2dLagfBU1Nw1LE8uGV7bbt335hcG7w26t5Syjp1autxw2DaRziCCN+fYqxqoszmXIygkqHUZm6EWPdNx1TuuiV2V1rDRV2Sky/kq2saTv2Gt1TSRyTefa5+XwTkdST8dE/I7XmtFGNy74RTLr5XYmGjLRqbDqNyni4Db9VGlnUQzm+6j0V8InEpcsnGXndR6wl1strqHJWBqap61z3WaL2Op5ALCU9/pwbxra5LaisTq8ZhbTZTnYeXyF7z5QBZvVNUWHMP40wtb2RzPQnul43iH3anfObA28jTyvsV2dHodsN1nQlba5T2xKrjqjApZCRd1gQ38rR9d15lQStlidC4Xc4gtPMWK1kWOPe0SStLopAfPrbmCFUOw5kDfEpWPkMkg7ltzt2Cm7UKT4WH7D+nocY7ZPKKXGMMayUOLng2AbGzd1uZ6BXFFh+ZjjIGt8ugaSXDTcnqp+LUIDrtLRKWjO48hzsqDG8S8raWA+0PM7tzKXhJ2pL4HOIrgOC8NzOkqJHOkIcWxh3b3tef9lI4twyOV34lQ6IkDy6Efvoqyhx3wpY4YxeOKxcTub7nurriHhA1ZE0UrbktIaRcOB38/wBFq8q7dJ4XsZZjsx2NcHYDTwO8WOR8rgDvlAGnZOF9PU1Ika6RkrN7HyuDTrcKzNPHQwOytAJIvbmbDQKlwmOKm8SolPmeXEN5gHkstznKU85fSLqOMJIjHHjDWTt8O7Ta5t0/xZWgpqWrjsMrHZr3Fr+jhyWdkoJ6t7pYi1jCfaO5+CnswAxt89UwHrYD56raajhYlhlUuXlcFbimFy0bjLGPKLEFty0/JT6LiBkwDs2SS1jl1N+luhUiOsmib7UcrBvk82nVzD9FXTUFPUnxI3Nhl11b7BPcclbhr1/v/knDX49DtbihvcgCTn+WQdD1UDA6UVNSJGgsay+b1PJRcTbKweHIw66NeBdpN9CD0Wgp4vu9O2Jussh8x7u3KvxXH7ZWXqlhexTY7XuMhZBHmDXtynlm529V7/wbQvhpY2y28QtBdblfYfJeecC8NiWdtx+DTnM/+eW3lb8L3K9faF0dJFbc4ORrpZntTOgJVkAJSbEhuWPMLFVU0WU2KuCUxURghSiCoLVzMRsSnntsmnNUgDprizmhw7i6hS4XC69i9h7G4UshILUvbparPyWS8Zyj0yqqWeF7LczupOnyUGqxGYC5jLR1DSR81oXNXWOy7fLkudPwmL/CWBiGqx+SyYp2JA+9f/7om5K8rbzQQSf6kLD3AsfmFBfwxRO5yN7ZkjPwWxPh5HIa6r3Rj488rgxoJJPJbzC8KEDBntfe391IoaaCnbaFuvU6n5piqqL3JT+j8MVfqnyxbUax2emPCEmsDpmNd7Opt6bKDx1w/LWtHgSsFhqx1wD8eSqa6cteHjkbrR0lTmaHNO4uunKtSWGJ1zcJKS7MlFhktNFHHOwhjGu2F231OpCyv8cNK5zmWLHbgagHsvY2VR2Oo6HUKvxDA6Oo/wBWAA9W+X9lzp+HZec5OhXr8LDR59Di9NWR5H2F9nNOoPQqqgwM5pYw4ZtAx2129Vo6j7LnxyGShqm5d/DkGvcByz2O0dfSGN7qaSwIBc0F7fmEtPR2VvFfQ9Tqqp/kxVNw2wSmpmafDjbYDUF7hrc9QouL41WvLfu8RDCdLDTtpyC4eJg51i7zflcDb5Jmp4ssbB40Huj9FnGNjeZxz/Jo5Qxw+zR4jGWUdpiHSFuaw5O3FllcNwZ072uqZbtIvkYbu7ApxswqAHyz5W7lo1cfoE/RVkfsQtyhoubm73E8yURTri9vf+xpxJrLLOqxaKLLE1oytsCOWyzmO1HhvFxdjyC12psOYWfx6Z3jvF9AfRaXhGT7237vI3M1updsWdHArZafyoqx8/Jh5ynJwXGDtPTtGWSAzZr+YnRpvuAFP/8Az33h3jiVsTYxZzW2DndTror4YfBAz8Mue93laHG9+9lkpaunbI77wDmaSMpLgO92jdYwtc5Pbk1ljZyKxkND4mwyF7b3LfadcbHRWXD9HUTzhpY4ONwwEWsOchXaLieAlscDAXkgNbHH5nE9169w7hngszyD8Z483MsH5bpmmmc2k44X2KajVKEXtfLJuCYYymibCzlq483OOpJVoFHjTzV2IxUVhHFby8scCUkBKQBwptydskkKUBXVo00GqqhiDQbP8p77LQSMuq2tw1rxqFYgaBB21XCqmbCJY9YXkdjsm24u9htNER/M3VQBc2XMqi02KxP9mRvoTY/qpgQA2WJD2J+y4WqAGwNFCq3WBU+XQLKcSYuIha93HYKQKvHMRDBrvyCc4FxokugkPtHMz6tWXka6V2Z2/TkFMpaYtIcNCDcHogD1MFKIVRguKeK2x0eNx17hWzVAHbpxtY4aXuOh1uk2SSEYIK/FsDoqv/qKVhP5mjK4d7hY7EPsgp3Eupat8fMMlAe2/wDVobLfOCQQq7UXU2jx3EPs5xCF+Z0LZ4h/2TqR2ZuorY4YyMsb4n+y4PDm/PNzXtrZCNiQiokEjSyZjJGncOaP3sl7tMprh4G6dY4drJ4fjuCmU52WcLa262/yE9h7DQURdb8STUjc2vYBewOwqlJv4ZjNgPIbjTbRU+O8EtqWkMqBfTLcAFv90hKi+KUGsxG46mlycumeJU+NVAlY8vd7W3IX6K74xwp8zoHxsLppCGZRu48tPqtdR/ZM9kjXSPfIAb2GUAnlc9F6NgvD8dOfEcA6Y7cwzlYLeMW7YuCxjv2Mp2xVbUnlvopfs54Ejw2LxJAH1bxdx0tGD7rfTqtmCkXvqU5EL6rppHMY8xOtSWhLClgKalBJalqhILll1CAElqQ5idXCFOQI0kShz0QduFaELhYjJBkq/huN/u29FVyYRPF/pSusOR2W+dGm3QKeAMCcZqY9HxNdbnqCpMHFTPfie09tf3Wtkw5p3CjPwCN27QgDLVvEDpBlgjP9TuXoFQuwUuOZ5LnHcleijA2N2Flx2EBTgDz1uE25J9mHdluP4UEfwsIwBjPuLm6tuCOYUunxx8ekzCR+YDX4han+HdkzLhYO4RgBmkrmSi7HNPa+o+CkqlquGhfNGSw9RomBNVQ2DgJGjt5kYAvyEktVXT4/GTZ+Zh/mGnzVlFUNdq1zXehBUABakFqfXMqAI5YuFikFqTlUYQDLXO5OKtIG2Gqiwxap9z8xyt25lWSAdZ5j2H6qbGEzTx2CkgKSBTUsBcCUFVkigF1CFUkEIQgAQhCABCEIAEIQgDlkWXUIA5ZGVdQgBHhrhjTiEZAaMa4YgnkKchgivgUWWkB5KzsklqlSIwZyrwdrt2hUVVwyBrGXMPY2W9LEy+C6kDAZKuLZ+cfzC66ziORmksB/8bhbaSjBUOowtp5BGAKGn4lhd7WZnqFYRYnC7USs+aan4eYTsEmDhloN7owBNFSHeWPY7u5fBWFJAAFymoMoAFlMaxSApoSwuAJxoUAdCWAkgJQVSTqEIU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5368" name="AutoShape 8" descr="data:image/jpeg;base64,/9j/4AAQSkZJRgABAQAAAQABAAD/2wCEAAkGBxQSEhQSEhISFhQWFRQYGBgXGBQVFRUYFBQXFxYVFxQYHCggGBolHBQUITEhJSkrLi4uFx8zODMsNygtLiwBCgoKDg0OGhAQGiwkICQsLCwtNCwtLCwsLCwsLCwsLCwtLywsLCwsLCwsLCwsLCwsLCwsLCwsLCwsLCwsLCwsLP/AABEIAL8A/gMBIgACEQEDEQH/xAAbAAABBQEBAAAAAAAAAAAAAAAAAgMEBQYBB//EAD0QAAEDAgQEAwUGBQMFAQAAAAEAAgMEEQUSITEGQVFhEyJxMkKBkcEHFCNSobEVYnLR4TOS8TRTgsLwFv/EABoBAAIDAQEAAAAAAAAAAAAAAAAEAQIDBQb/xAAuEQACAgEEAAYCAgAHAQAAAAAAAQIDEQQSITEFEyJBUWEykXGBIzOhsdHh8BT/2gAMAwEAAhEDEQA/APcUIQgAQhCABCEIASm2zNJLQQSNxzCcK8/jrXU+Ilrj5HG2/XZYXW+Xj7ZrVV5mfo9BSHuA1OgQ6QAXJsFT8T+ellyu1a3NoemvJXnPbFspCO5pFtBM14DmkEHmumQAgXFzsOa8igxCRjonNlc1vldYHTQ3IsrjiXFmzmCaMm7QQRexBB5pKHiEHDL7HZeHzU9qNrjWLspmtc8E3NhbVSMKrmzxiVl7O676LzXHuJZJ8kZY3IXeU65hYbFbDgKfNS5ebHEFWp1fmXbV1grbpHXSpS7yaZcum5pA0Fx2Av8AJef4jiuep8Rsjw0GOwvYDXXTut79TGrGfcxpolbnHseioWewTHTNM5ugbY263G91oQr1XRtjuiZ2Vyg8SOoQELUoCEIQAIQhAAhCEACEIQAIQhAAhCEACEIQAIQhAAhCEAJWC+0ahIdHO0dnH0Oi3yquI6HxoJGc7Ej1GqX1Ne+to2089liZk8cxMyUlPICbZ8r9eZFh+qY4erQ/M117SAxuHQ7AqvwJhkhnpXXzFpLb8nMNwVEwqXJIBt4gB7ZhuuFfN+mz9nYrrWJQ/RArmlsQB3jkyn5gJGJVhje3y3DrD0uVKxYl/wB6aQA7V3rzuqzGjmhjk7NKXik5f2/+h6Ke0lV7C255sc1w7jmtt9ntUPFlYNngPHy1WSb5i0n2XtAPxFlK4KqDHUxf1mI/T6JjSz22Rf3gw1Ve+qS+sm647rckAYL3ke1unS4usKD55nDk6MfstJ9os34kDO4PzNvoswHgeP8A1t/Rqtr5uV/8C+hhtpz8ml4HZ+NmvuHn9VvwsLwELvHZh/UrdLpeGf5P9sQ8Qf8Ajf0joQgIXREQQhCABCEIAEIQgAQhCABCEIAEIQgAQhCABCEIAEIQgDhXClLhQB5ZjrPulcHC+pBHTf8A5Vbi8IimkLRo1wmZ3ZJqR8CD81tPtHw7PCJW+0wi9uYWMrqpjo6dxOoLoiPzMf37FcDVV7XKD9+UdzTWblGX9MfrmBxZILZXjI7/AMhp+6oBFmpC07szt/2n/AV3SOHhSRHQx23+YIUalpDll0BY85gRru3VcyDaWPhnQTIdFNmp4ndLfoU+8mOcyAHdko6abqvwKrYyJ8cuzJCB+6tjPDI0F7naAt8tr27rXDrm/wCSJSUkWuNYk2qqIpGezoBf+UEn91VTkASk/wDeH7JzDGwNMTY5mgNLjaTc5tNE9jOH5I353NBdI1zbHcIscpzcjKvFaUDW8Ex2eezAtgXAc7Lz3h+Z18zZWtc3QjkWq+dilz5nNvy10C6mk1MadOl7nK1VMp3PBpQ5dWa/jGQg6FvMhXlJWskaHNcCCn9PqoXdCdlModkldXEl7wBcpnJkKRdVdXWEEZNrJo1M/JoKWlq4RbRoqm1kuroUOGd3vABOidXWog0V2seQmG1IJsnbrSM4y6ZXApdSQUpWyAIQhSAIQhAAhCEACEIQBxcuglU+I4ifYj+LuQWdligtzLRi5PCEcTVYEErGjM7IdB815NOzNC/KLllpWeg3C9DnpS7QPA1uTa5Ko8N4TMbi58mcXdYNFvK73SuDfqPNe74OrpttXDfZQNrA50VSGkMkbkeN1ocMyRjIywbcm2+/dOVNXBBA6FkYDhfKwam/WyrsPyBrXF/mIF+xPZJWfQ5Gzfw0VdbgQfWFjZD4c9gb7sI3t6rV0/CFNTsAYwOHvGQlxPx5KvrCyQZTa+YG7TZzcuxB+ig49XzUzg7xg5lgWg76dVtGxyjgzlFtrDEYxwmyV7iw+C0C7XDVoI2uCoOIYKYY3STTGV7QC028uh2stdQ4iJogXW8w+d0TYe3IW+4Qbjc69DyVfOfRK3LlkfhqaKSK8jQD+/cKPimA3Ln07gdPYde/wKh1MUccAdE8h8dwA7Uk9LBcwziAkNErHRON9HAgOPUFUx7roNuW3kVQ1c5PgOjLCLBxOwvzV3w9K8OMABzBx+V9/RVhc6olaIW5pQLA3+ebsFuKWnFLFewdJbzOHM/2XS0KeXPHAlrWsKPuTY5crQ29zzPdRZnl2mZR8OrBJcbOTl7O9FpZfNvORdVpIfiisBc3ICfL1Akq7dj811uIfmGnULB2pPsnY8Fgxy6U0x97EbJfqtE8lMDMxtqkvquQO1kuVwvZR2x66DQoTa6LJImQy211UmKfkVDGml10brWF0osrKCZZgoVXJK5moT1LW5tD+i6Ndqmsi7WCehCFqQCFy65dQApcXLrmZGUBFxF3lIuRz/wqF0hVti8osBzuqggc1wfFL257I+w3RHjLEtCkxvI9ERsB5pYYBzXLjNo3ZW41RPcx8kFhPYa/mA9391SUz4pYw6SG8uxLmuAWuvbUJxpvy3W0ZKSLRscTAQ4vTMdZ8MYtpoPmoXEVRR1MRAJjIBylpvryBatpiXDkUrs7omB1twPoqCu4Xp/EY8xtZIwhzXN0DrcnNVouMWm2NRnCS47/AJMxwi6pawCRjrBwAcdAWm1tD8VrRioAcNNDYm46JUuJXzsdo5u7bbfzDsstNTsfURkvIabAs0Gc33VJJWTb6NoNY9RPp8QDZHvOv/qCNdeSarBLiR+6U0YLDbxJXexGPX3nWWnh4XbIC2MCOMm8j+bhza260WANgZeCANbHHbT8zjzJ+C6Gi0WXvl0JanWKK2x7E8N4DFQQNhhuT7zne089SenZTqo+U90rzBzi4HlZV1ZVg3A5JnVzxkRrWWUWGUbnTZ7lrYzr/N0CvjJY53fAKJTSgNc7W17/AOFXiR00lr5W80ip7Vz7jTjlk9zw4mw16f2UUeIRmIc1uwsCXH+yvaOJjALW9eal+KDsj/59/bwV83bxgzsFa8DK1pa2+7t/VWkTyBcuupE8IPJVtRA9oJHm/dRslX9k7ozHY57vdf8ALt8VOhN1hKviD7u8PIvrYt525rSYPxFTSi8czbndjtHD4KaJ5y2TbVKKzguiDfZKcL7hQjisWt5G/NNVnEUEbcznG1wNBc3TClH5F3GXwPYk4iMnncb+qn4dDlb3Op7dlS4ZUmrcJchbC03ZfQvd1I6BaWJuif0sO5GFj9hxCEm6cMzj3WF+iqKWuJ817gi/ordyoKeO2a3Wy52tnKLi4mtST7HpJnHcnVNtdruUPKZJsD2XItuknyxmMExDpMxA72TtTysOf0UOk9vsrTJZLt78su1t4IQb3XRIBuQilj1JcnxGOQ/sFlGLkXbQgSg8wlsk0FkvI3na/ZNiFt9Cpdco8orlMfifpdImp2vuCORUZmZhNwLFSmSK9ctzSkVcccoqcR4UjmyuEkrHgWzNs646EcxuqzDuB6WKYTS1Esr2G7WPsxv+wbrQVVb4br38uW/6rIcQcVTPzCOMFjbAnLctvtcrs1XURWXHkiFd1jwnwaLGMYu0tYLNCy2E1pbK7X2h+oVezGX+zKNDt1CmQ0pjeHPbdwGYNN7Dpm9eidjq6nDcYz0dsZ7WbLDKmd/sXy9Tt8ypVXXxs0m8I/0nX5LC13FkjxlDtL2ytGVvwKI4/ZlkJLgNGE7a8xzSV+vTXoX7G6/D2uZM185p5hkbK5munQqMzA5475CyQdiQ5Z6WpO3v2uQNmgbEq5g4tc1rWHw81hbNuR1SldtVmXasNfBrPTWwx5fOfkkNkkb7TJGjuPqpUNb0PqFUVHH3huyyBg9Q63zVnhHEMFRYFrRfQOG1+l1vF1t+mX7MJ1WRWZR/Rawz30t8E65NTshY4Nz5XHYXunhTWFg4H1W3lS6F9yxkw/FnDJqJ2PacrSCH/Dmp+H8IRMADWjNb2veIWhrKYhpNjpr1TUVSLX+Q6JV0tfkNefJxSTI8WARjkSoUmFiebwmC0UQBe7kXb5R1stBTkv2OnMqTGxrRZosP3PUpzT6WMnnHApO6S9ztJCGgNAAA/RTQmognV1MJLCFsiZpMrSeirX1JIuSR2CmV0rWsOY2Coax9xodxuuZr7ZQxhm1UExnEK4jZxF1BosULGOdqW5tf8KBWzkXB5KNhkhc2RnLQ/Feeeom5dnUhQtpsvFuARqD+iQ87qlpakscOhsCFY4jJlabc1DuVkHIr5Ti0hGDxmznHm429FcXTNBCGsaOyMQqQ0AcytoJQr3Mxm988IjtcLqRG7N6KvjdmNuiniUNH0WVcslrFgeFuSHMzb9VDNU7kE22rdfdbuyK7MtrLB7RYAoEYY0ucdgq7+KAuDXMIObQjUEc/RPY1P5Gjqb/BXhKHMiMS/EzeP1OgJOhJuPQXsozYstDH1lkzu6nW6j8XZmwNk5Z7d9foqGu4pcIYm21YANuimpScXnt9HQhDdFY6yPcUUAywyx3zuaS4cjYmx9Vb4LhznU+WST8VzfauLjTS3oqCkxoSlsTxYM1B7HWxCi4pS1NTJlDQ1gcC2QPs7L0yrRwc3t6XZs90I/Lz/oWOKshoW+M4F79rm1rjoBssph+My1FQZnEiNjTfkNdm91qayjvDFHI5pe13vG5cPTroq6Wgy3MgbFDuGj2nEHey0pcVF7uWEovjBHwbF3RTfi6tl8tiRsf2V7RYZA5xyyksy2yE+YOvf2+igYY+jncGCBj3jYm5cbKZiuBxu0pn+DLa7Re4J6EFUslFSx18lkvd8l3JPMweSFsg0AALb2733Xa6drWZnfhltn+W299RbmvKpcdrI3ujdmLmmxAa4/qE3Lj9Q5vn0YdNrbnVaR0M1jkyd0D0HEMckL2VbBnjc0CSxvsdDbktXgHGLMtnPBjtcE8tNisFhccZibJRvHR8Z97rpyO6fbhwMhkg0AAL4DsSNyFVWbJ7k8P/AN2WlRCcMNF1xT9ovnjZTizDuWnUm+issE45BOSYAno4WcPjzWJrcHp5HOkDSGu0IGjoXDmG9FCqqxzT91c0TEWMUrbB9iNP+FurPMe5dmT01ajtaPfaWpEjA5lsp6fVOX5LxXg7iyallyyA2vlcDz9OVwvZ8MrGztzAct/VdTT3blh9nI1FDrl9E2MJ0JtiWCmBcpcap3zD8Mi4vdp3Wbpat0LvDnaWtOxINgfVa6tisbjmo0kuYZXhrm9HapHUaNWvKeDau7bwY3GIcrrg3BFwdwoWCVGV7m/mGvwW0qMKhkblF2dLagfBU1Nw1LE8uGV7bbt335hcG7w26t5Syjp1autxw2DaRziCCN+fYqxqoszmXIygkqHUZm6EWPdNx1TuuiV2V1rDRV2Sky/kq2saTv2Gt1TSRyTefa5+XwTkdST8dE/I7XmtFGNy74RTLr5XYmGjLRqbDqNyni4Db9VGlnUQzm+6j0V8InEpcsnGXndR6wl1strqHJWBqap61z3WaL2Op5ALCU9/pwbxra5LaisTq8ZhbTZTnYeXyF7z5QBZvVNUWHMP40wtb2RzPQnul43iH3anfObA28jTyvsV2dHodsN1nQlba5T2xKrjqjApZCRd1gQ38rR9d15lQStlidC4Xc4gtPMWK1kWOPe0SStLopAfPrbmCFUOw5kDfEpWPkMkg7ltzt2Cm7UKT4WH7D+nocY7ZPKKXGMMayUOLng2AbGzd1uZ6BXFFh+ZjjIGt8ugaSXDTcnqp+LUIDrtLRKWjO48hzsqDG8S8raWA+0PM7tzKXhJ2pL4HOIrgOC8NzOkqJHOkIcWxh3b3tef9lI4twyOV34lQ6IkDy6Efvoqyhx3wpY4YxeOKxcTub7nurriHhA1ZE0UrbktIaRcOB38/wBFq8q7dJ4XsZZjsx2NcHYDTwO8WOR8rgDvlAGnZOF9PU1Ika6RkrN7HyuDTrcKzNPHQwOytAJIvbmbDQKlwmOKm8SolPmeXEN5gHkstznKU85fSLqOMJIjHHjDWTt8O7Ta5t0/xZWgpqWrjsMrHZr3Fr+jhyWdkoJ6t7pYi1jCfaO5+CnswAxt89UwHrYD56raajhYlhlUuXlcFbimFy0bjLGPKLEFty0/JT6LiBkwDs2SS1jl1N+luhUiOsmib7UcrBvk82nVzD9FXTUFPUnxI3Nhl11b7BPcclbhr1/v/knDX49DtbihvcgCTn+WQdD1UDA6UVNSJGgsay+b1PJRcTbKweHIw66NeBdpN9CD0Wgp4vu9O2Jussh8x7u3KvxXH7ZWXqlhexTY7XuMhZBHmDXtynlm529V7/wbQvhpY2y28QtBdblfYfJeecC8NiWdtx+DTnM/+eW3lb8L3K9faF0dJFbc4ORrpZntTOgJVkAJSbEhuWPMLFVU0WU2KuCUxURghSiCoLVzMRsSnntsmnNUgDprizmhw7i6hS4XC69i9h7G4UshILUvbparPyWS8Zyj0yqqWeF7LczupOnyUGqxGYC5jLR1DSR81oXNXWOy7fLkudPwmL/CWBiGqx+SyYp2JA+9f/7om5K8rbzQQSf6kLD3AsfmFBfwxRO5yN7ZkjPwWxPh5HIa6r3Rj488rgxoJJPJbzC8KEDBntfe391IoaaCnbaFuvU6n5piqqL3JT+j8MVfqnyxbUax2emPCEmsDpmNd7Opt6bKDx1w/LWtHgSsFhqx1wD8eSqa6cteHjkbrR0lTmaHNO4uunKtSWGJ1zcJKS7MlFhktNFHHOwhjGu2F231OpCyv8cNK5zmWLHbgagHsvY2VR2Oo6HUKvxDA6Oo/wBWAA9W+X9lzp+HZec5OhXr8LDR59Di9NWR5H2F9nNOoPQqqgwM5pYw4ZtAx2129Vo6j7LnxyGShqm5d/DkGvcByz2O0dfSGN7qaSwIBc0F7fmEtPR2VvFfQ9Tqqp/kxVNw2wSmpmafDjbYDUF7hrc9QouL41WvLfu8RDCdLDTtpyC4eJg51i7zflcDb5Jmp4ssbB40Huj9FnGNjeZxz/Jo5Qxw+zR4jGWUdpiHSFuaw5O3FllcNwZ072uqZbtIvkYbu7ApxswqAHyz5W7lo1cfoE/RVkfsQtyhoubm73E8yURTri9vf+xpxJrLLOqxaKLLE1oytsCOWyzmO1HhvFxdjyC12psOYWfx6Z3jvF9AfRaXhGT7237vI3M1updsWdHArZafyoqx8/Jh5ynJwXGDtPTtGWSAzZr+YnRpvuAFP/8Az33h3jiVsTYxZzW2DndTror4YfBAz8Mue93laHG9+9lkpaunbI77wDmaSMpLgO92jdYwtc5Pbk1ljZyKxkND4mwyF7b3LfadcbHRWXD9HUTzhpY4ONwwEWsOchXaLieAlscDAXkgNbHH5nE9169w7hngszyD8Z483MsH5bpmmmc2k44X2KajVKEXtfLJuCYYymibCzlq483OOpJVoFHjTzV2IxUVhHFby8scCUkBKQBwptydskkKUBXVo00GqqhiDQbP8p77LQSMuq2tw1rxqFYgaBB21XCqmbCJY9YXkdjsm24u9htNER/M3VQBc2XMqi02KxP9mRvoTY/qpgQA2WJD2J+y4WqAGwNFCq3WBU+XQLKcSYuIha93HYKQKvHMRDBrvyCc4FxokugkPtHMz6tWXka6V2Z2/TkFMpaYtIcNCDcHogD1MFKIVRguKeK2x0eNx17hWzVAHbpxtY4aXuOh1uk2SSEYIK/FsDoqv/qKVhP5mjK4d7hY7EPsgp3Eupat8fMMlAe2/wDVobLfOCQQq7UXU2jx3EPs5xCF+Z0LZ4h/2TqR2ZuorY4YyMsb4n+y4PDm/PNzXtrZCNiQiokEjSyZjJGncOaP3sl7tMprh4G6dY4drJ4fjuCmU52WcLa262/yE9h7DQURdb8STUjc2vYBewOwqlJv4ZjNgPIbjTbRU+O8EtqWkMqBfTLcAFv90hKi+KUGsxG46mlycumeJU+NVAlY8vd7W3IX6K74xwp8zoHxsLppCGZRu48tPqtdR/ZM9kjXSPfIAb2GUAnlc9F6NgvD8dOfEcA6Y7cwzlYLeMW7YuCxjv2Mp2xVbUnlvopfs54Ejw2LxJAH1bxdx0tGD7rfTqtmCkXvqU5EL6rppHMY8xOtSWhLClgKalBJalqhILll1CAElqQ5idXCFOQI0kShz0QduFaELhYjJBkq/huN/u29FVyYRPF/pSusOR2W+dGm3QKeAMCcZqY9HxNdbnqCpMHFTPfie09tf3Wtkw5p3CjPwCN27QgDLVvEDpBlgjP9TuXoFQuwUuOZ5LnHcleijA2N2Flx2EBTgDz1uE25J9mHdluP4UEfwsIwBjPuLm6tuCOYUunxx8ekzCR+YDX4han+HdkzLhYO4RgBmkrmSi7HNPa+o+CkqlquGhfNGSw9RomBNVQ2DgJGjt5kYAvyEktVXT4/GTZ+Zh/mGnzVlFUNdq1zXehBUABakFqfXMqAI5YuFikFqTlUYQDLXO5OKtIG2Gqiwxap9z8xyt25lWSAdZ5j2H6qbGEzTx2CkgKSBTUsBcCUFVkigF1CFUkEIQgAQhCABCEIAEIQgDlkWXUIA5ZGVdQgBHhrhjTiEZAaMa4YgnkKchgivgUWWkB5KzsklqlSIwZyrwdrt2hUVVwyBrGXMPY2W9LEy+C6kDAZKuLZ+cfzC66ziORmksB/8bhbaSjBUOowtp5BGAKGn4lhd7WZnqFYRYnC7USs+aan4eYTsEmDhloN7owBNFSHeWPY7u5fBWFJAAFymoMoAFlMaxSApoSwuAJxoUAdCWAkgJQVSTqEIU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5370" name="AutoShape 10" descr="data:image/jpeg;base64,/9j/4AAQSkZJRgABAQAAAQABAAD/2wCEAAkGBxQSEhQSEhISFhQWFRQYGBgXGBQVFRUYFBQXFxYVFxQYHCggGBolHBQUITEhJSkrLi4uFx8zODMsNygtLiwBCgoKDg0OGhAQGiwkICQsLCwtNCwtLCwsLCwsLCwsLCwtLywsLCwsLCwsLCwsLCwsLCwsLCwsLCwsLCwsLCwsLP/AABEIAL8A/gMBIgACEQEDEQH/xAAbAAABBQEBAAAAAAAAAAAAAAAAAgMEBQYBB//EAD0QAAEDAgQEAwUGBQMFAQAAAAEAAgMEEQUSITEGQVFhEyJxMkKBkcEHFCNSobEVYnLR4TOS8TRTgsLwFv/EABoBAAIDAQEAAAAAAAAAAAAAAAAEAQIDBQb/xAAuEQACAgEEAAYCAgAHAQAAAAAAAQIDEQQSITEFEyJBUWEykXGBIzOhsdHh8BT/2gAMAwEAAhEDEQA/APcUIQgAQhCABCEIASm2zNJLQQSNxzCcK8/jrXU+Ilrj5HG2/XZYXW+Xj7ZrVV5mfo9BSHuA1OgQ6QAXJsFT8T+ellyu1a3NoemvJXnPbFspCO5pFtBM14DmkEHmumQAgXFzsOa8igxCRjonNlc1vldYHTQ3IsrjiXFmzmCaMm7QQRexBB5pKHiEHDL7HZeHzU9qNrjWLspmtc8E3NhbVSMKrmzxiVl7O676LzXHuJZJ8kZY3IXeU65hYbFbDgKfNS5ebHEFWp1fmXbV1grbpHXSpS7yaZcum5pA0Fx2Av8AJef4jiuep8Rsjw0GOwvYDXXTut79TGrGfcxpolbnHseioWewTHTNM5ugbY263G91oQr1XRtjuiZ2Vyg8SOoQELUoCEIQAIQhAAhCEACEIQAIQhAAhCEACEIQAIQhAAhCEAJWC+0ahIdHO0dnH0Oi3yquI6HxoJGc7Ej1GqX1Ne+to2089liZk8cxMyUlPICbZ8r9eZFh+qY4erQ/M117SAxuHQ7AqvwJhkhnpXXzFpLb8nMNwVEwqXJIBt4gB7ZhuuFfN+mz9nYrrWJQ/RArmlsQB3jkyn5gJGJVhje3y3DrD0uVKxYl/wB6aQA7V3rzuqzGjmhjk7NKXik5f2/+h6Ke0lV7C255sc1w7jmtt9ntUPFlYNngPHy1WSb5i0n2XtAPxFlK4KqDHUxf1mI/T6JjSz22Rf3gw1Ve+qS+sm647rckAYL3ke1unS4usKD55nDk6MfstJ9os34kDO4PzNvoswHgeP8A1t/Rqtr5uV/8C+hhtpz8ml4HZ+NmvuHn9VvwsLwELvHZh/UrdLpeGf5P9sQ8Qf8Ajf0joQgIXREQQhCABCEIAEIQgAQhCABCEIAEIQgAQhCABCEIAEIQgDhXClLhQB5ZjrPulcHC+pBHTf8A5Vbi8IimkLRo1wmZ3ZJqR8CD81tPtHw7PCJW+0wi9uYWMrqpjo6dxOoLoiPzMf37FcDVV7XKD9+UdzTWblGX9MfrmBxZILZXjI7/AMhp+6oBFmpC07szt/2n/AV3SOHhSRHQx23+YIUalpDll0BY85gRru3VcyDaWPhnQTIdFNmp4ndLfoU+8mOcyAHdko6abqvwKrYyJ8cuzJCB+6tjPDI0F7naAt8tr27rXDrm/wCSJSUkWuNYk2qqIpGezoBf+UEn91VTkASk/wDeH7JzDGwNMTY5mgNLjaTc5tNE9jOH5I353NBdI1zbHcIscpzcjKvFaUDW8Ex2eezAtgXAc7Lz3h+Z18zZWtc3QjkWq+dilz5nNvy10C6mk1MadOl7nK1VMp3PBpQ5dWa/jGQg6FvMhXlJWskaHNcCCn9PqoXdCdlModkldXEl7wBcpnJkKRdVdXWEEZNrJo1M/JoKWlq4RbRoqm1kuroUOGd3vABOidXWog0V2seQmG1IJsnbrSM4y6ZXApdSQUpWyAIQhSAIQhAAhCEACEIQBxcuglU+I4ifYj+LuQWdligtzLRi5PCEcTVYEErGjM7IdB815NOzNC/KLllpWeg3C9DnpS7QPA1uTa5Ko8N4TMbi58mcXdYNFvK73SuDfqPNe74OrpttXDfZQNrA50VSGkMkbkeN1ocMyRjIywbcm2+/dOVNXBBA6FkYDhfKwam/WyrsPyBrXF/mIF+xPZJWfQ5Gzfw0VdbgQfWFjZD4c9gb7sI3t6rV0/CFNTsAYwOHvGQlxPx5KvrCyQZTa+YG7TZzcuxB+ig49XzUzg7xg5lgWg76dVtGxyjgzlFtrDEYxwmyV7iw+C0C7XDVoI2uCoOIYKYY3STTGV7QC028uh2stdQ4iJogXW8w+d0TYe3IW+4Qbjc69DyVfOfRK3LlkfhqaKSK8jQD+/cKPimA3Ln07gdPYde/wKh1MUccAdE8h8dwA7Uk9LBcwziAkNErHRON9HAgOPUFUx7roNuW3kVQ1c5PgOjLCLBxOwvzV3w9K8OMABzBx+V9/RVhc6olaIW5pQLA3+ebsFuKWnFLFewdJbzOHM/2XS0KeXPHAlrWsKPuTY5crQ29zzPdRZnl2mZR8OrBJcbOTl7O9FpZfNvORdVpIfiisBc3ICfL1Akq7dj811uIfmGnULB2pPsnY8Fgxy6U0x97EbJfqtE8lMDMxtqkvquQO1kuVwvZR2x66DQoTa6LJImQy211UmKfkVDGml10brWF0osrKCZZgoVXJK5moT1LW5tD+i6Ndqmsi7WCehCFqQCFy65dQApcXLrmZGUBFxF3lIuRz/wqF0hVti8osBzuqggc1wfFL257I+w3RHjLEtCkxvI9ERsB5pYYBzXLjNo3ZW41RPcx8kFhPYa/mA9391SUz4pYw6SG8uxLmuAWuvbUJxpvy3W0ZKSLRscTAQ4vTMdZ8MYtpoPmoXEVRR1MRAJjIBylpvryBatpiXDkUrs7omB1twPoqCu4Xp/EY8xtZIwhzXN0DrcnNVouMWm2NRnCS47/AJMxwi6pawCRjrBwAcdAWm1tD8VrRioAcNNDYm46JUuJXzsdo5u7bbfzDsstNTsfURkvIabAs0Gc33VJJWTb6NoNY9RPp8QDZHvOv/qCNdeSarBLiR+6U0YLDbxJXexGPX3nWWnh4XbIC2MCOMm8j+bhza260WANgZeCANbHHbT8zjzJ+C6Gi0WXvl0JanWKK2x7E8N4DFQQNhhuT7zne089SenZTqo+U90rzBzi4HlZV1ZVg3A5JnVzxkRrWWUWGUbnTZ7lrYzr/N0CvjJY53fAKJTSgNc7W17/AOFXiR00lr5W80ip7Vz7jTjlk9zw4mw16f2UUeIRmIc1uwsCXH+yvaOJjALW9eal+KDsj/59/bwV83bxgzsFa8DK1pa2+7t/VWkTyBcuupE8IPJVtRA9oJHm/dRslX9k7ozHY57vdf8ALt8VOhN1hKviD7u8PIvrYt525rSYPxFTSi8czbndjtHD4KaJ5y2TbVKKzguiDfZKcL7hQjisWt5G/NNVnEUEbcznG1wNBc3TClH5F3GXwPYk4iMnncb+qn4dDlb3Op7dlS4ZUmrcJchbC03ZfQvd1I6BaWJuif0sO5GFj9hxCEm6cMzj3WF+iqKWuJ817gi/ordyoKeO2a3Wy52tnKLi4mtST7HpJnHcnVNtdruUPKZJsD2XItuknyxmMExDpMxA72TtTysOf0UOk9vsrTJZLt78su1t4IQb3XRIBuQilj1JcnxGOQ/sFlGLkXbQgSg8wlsk0FkvI3na/ZNiFt9Cpdco8orlMfifpdImp2vuCORUZmZhNwLFSmSK9ctzSkVcccoqcR4UjmyuEkrHgWzNs646EcxuqzDuB6WKYTS1Esr2G7WPsxv+wbrQVVb4br38uW/6rIcQcVTPzCOMFjbAnLctvtcrs1XURWXHkiFd1jwnwaLGMYu0tYLNCy2E1pbK7X2h+oVezGX+zKNDt1CmQ0pjeHPbdwGYNN7Dpm9eidjq6nDcYz0dsZ7WbLDKmd/sXy9Tt8ypVXXxs0m8I/0nX5LC13FkjxlDtL2ytGVvwKI4/ZlkJLgNGE7a8xzSV+vTXoX7G6/D2uZM185p5hkbK5munQqMzA5475CyQdiQ5Z6WpO3v2uQNmgbEq5g4tc1rWHw81hbNuR1SldtVmXasNfBrPTWwx5fOfkkNkkb7TJGjuPqpUNb0PqFUVHH3huyyBg9Q63zVnhHEMFRYFrRfQOG1+l1vF1t+mX7MJ1WRWZR/Rawz30t8E65NTshY4Nz5XHYXunhTWFg4H1W3lS6F9yxkw/FnDJqJ2PacrSCH/Dmp+H8IRMADWjNb2veIWhrKYhpNjpr1TUVSLX+Q6JV0tfkNefJxSTI8WARjkSoUmFiebwmC0UQBe7kXb5R1stBTkv2OnMqTGxrRZosP3PUpzT6WMnnHApO6S9ztJCGgNAAA/RTQmognV1MJLCFsiZpMrSeirX1JIuSR2CmV0rWsOY2Coax9xodxuuZr7ZQxhm1UExnEK4jZxF1BosULGOdqW5tf8KBWzkXB5KNhkhc2RnLQ/Feeeom5dnUhQtpsvFuARqD+iQ87qlpakscOhsCFY4jJlabc1DuVkHIr5Ti0hGDxmznHm429FcXTNBCGsaOyMQqQ0AcytoJQr3Mxm988IjtcLqRG7N6KvjdmNuiniUNH0WVcslrFgeFuSHMzb9VDNU7kE22rdfdbuyK7MtrLB7RYAoEYY0ucdgq7+KAuDXMIObQjUEc/RPY1P5Gjqb/BXhKHMiMS/EzeP1OgJOhJuPQXsozYstDH1lkzu6nW6j8XZmwNk5Z7d9foqGu4pcIYm21YANuimpScXnt9HQhDdFY6yPcUUAywyx3zuaS4cjYmx9Vb4LhznU+WST8VzfauLjTS3oqCkxoSlsTxYM1B7HWxCi4pS1NTJlDQ1gcC2QPs7L0yrRwc3t6XZs90I/Lz/oWOKshoW+M4F79rm1rjoBssph+My1FQZnEiNjTfkNdm91qayjvDFHI5pe13vG5cPTroq6Wgy3MgbFDuGj2nEHey0pcVF7uWEovjBHwbF3RTfi6tl8tiRsf2V7RYZA5xyyksy2yE+YOvf2+igYY+jncGCBj3jYm5cbKZiuBxu0pn+DLa7Re4J6EFUslFSx18lkvd8l3JPMweSFsg0AALb2733Xa6drWZnfhltn+W299RbmvKpcdrI3ujdmLmmxAa4/qE3Lj9Q5vn0YdNrbnVaR0M1jkyd0D0HEMckL2VbBnjc0CSxvsdDbktXgHGLMtnPBjtcE8tNisFhccZibJRvHR8Z97rpyO6fbhwMhkg0AAL4DsSNyFVWbJ7k8P/AN2WlRCcMNF1xT9ovnjZTizDuWnUm+issE45BOSYAno4WcPjzWJrcHp5HOkDSGu0IGjoXDmG9FCqqxzT91c0TEWMUrbB9iNP+FurPMe5dmT01ajtaPfaWpEjA5lsp6fVOX5LxXg7iyallyyA2vlcDz9OVwvZ8MrGztzAct/VdTT3blh9nI1FDrl9E2MJ0JtiWCmBcpcap3zD8Mi4vdp3Wbpat0LvDnaWtOxINgfVa6tisbjmo0kuYZXhrm9HapHUaNWvKeDau7bwY3GIcrrg3BFwdwoWCVGV7m/mGvwW0qMKhkblF2dLagfBU1Nw1LE8uGV7bbt335hcG7w26t5Syjp1autxw2DaRziCCN+fYqxqoszmXIygkqHUZm6EWPdNx1TuuiV2V1rDRV2Sky/kq2saTv2Gt1TSRyTefa5+XwTkdST8dE/I7XmtFGNy74RTLr5XYmGjLRqbDqNyni4Db9VGlnUQzm+6j0V8InEpcsnGXndR6wl1strqHJWBqap61z3WaL2Op5ALCU9/pwbxra5LaisTq8ZhbTZTnYeXyF7z5QBZvVNUWHMP40wtb2RzPQnul43iH3anfObA28jTyvsV2dHodsN1nQlba5T2xKrjqjApZCRd1gQ38rR9d15lQStlidC4Xc4gtPMWK1kWOPe0SStLopAfPrbmCFUOw5kDfEpWPkMkg7ltzt2Cm7UKT4WH7D+nocY7ZPKKXGMMayUOLng2AbGzd1uZ6BXFFh+ZjjIGt8ugaSXDTcnqp+LUIDrtLRKWjO48hzsqDG8S8raWA+0PM7tzKXhJ2pL4HOIrgOC8NzOkqJHOkIcWxh3b3tef9lI4twyOV34lQ6IkDy6Efvoqyhx3wpY4YxeOKxcTub7nurriHhA1ZE0UrbktIaRcOB38/wBFq8q7dJ4XsZZjsx2NcHYDTwO8WOR8rgDvlAGnZOF9PU1Ika6RkrN7HyuDTrcKzNPHQwOytAJIvbmbDQKlwmOKm8SolPmeXEN5gHkstznKU85fSLqOMJIjHHjDWTt8O7Ta5t0/xZWgpqWrjsMrHZr3Fr+jhyWdkoJ6t7pYi1jCfaO5+CnswAxt89UwHrYD56raajhYlhlUuXlcFbimFy0bjLGPKLEFty0/JT6LiBkwDs2SS1jl1N+luhUiOsmib7UcrBvk82nVzD9FXTUFPUnxI3Nhl11b7BPcclbhr1/v/knDX49DtbihvcgCTn+WQdD1UDA6UVNSJGgsay+b1PJRcTbKweHIw66NeBdpN9CD0Wgp4vu9O2Jussh8x7u3KvxXH7ZWXqlhexTY7XuMhZBHmDXtynlm529V7/wbQvhpY2y28QtBdblfYfJeecC8NiWdtx+DTnM/+eW3lb8L3K9faF0dJFbc4ORrpZntTOgJVkAJSbEhuWPMLFVU0WU2KuCUxURghSiCoLVzMRsSnntsmnNUgDprizmhw7i6hS4XC69i9h7G4UshILUvbparPyWS8Zyj0yqqWeF7LczupOnyUGqxGYC5jLR1DSR81oXNXWOy7fLkudPwmL/CWBiGqx+SyYp2JA+9f/7om5K8rbzQQSf6kLD3AsfmFBfwxRO5yN7ZkjPwWxPh5HIa6r3Rj488rgxoJJPJbzC8KEDBntfe391IoaaCnbaFuvU6n5piqqL3JT+j8MVfqnyxbUax2emPCEmsDpmNd7Opt6bKDx1w/LWtHgSsFhqx1wD8eSqa6cteHjkbrR0lTmaHNO4uunKtSWGJ1zcJKS7MlFhktNFHHOwhjGu2F231OpCyv8cNK5zmWLHbgagHsvY2VR2Oo6HUKvxDA6Oo/wBWAA9W+X9lzp+HZec5OhXr8LDR59Di9NWR5H2F9nNOoPQqqgwM5pYw4ZtAx2129Vo6j7LnxyGShqm5d/DkGvcByz2O0dfSGN7qaSwIBc0F7fmEtPR2VvFfQ9Tqqp/kxVNw2wSmpmafDjbYDUF7hrc9QouL41WvLfu8RDCdLDTtpyC4eJg51i7zflcDb5Jmp4ssbB40Huj9FnGNjeZxz/Jo5Qxw+zR4jGWUdpiHSFuaw5O3FllcNwZ072uqZbtIvkYbu7ApxswqAHyz5W7lo1cfoE/RVkfsQtyhoubm73E8yURTri9vf+xpxJrLLOqxaKLLE1oytsCOWyzmO1HhvFxdjyC12psOYWfx6Z3jvF9AfRaXhGT7237vI3M1updsWdHArZafyoqx8/Jh5ynJwXGDtPTtGWSAzZr+YnRpvuAFP/8Az33h3jiVsTYxZzW2DndTror4YfBAz8Mue93laHG9+9lkpaunbI77wDmaSMpLgO92jdYwtc5Pbk1ljZyKxkND4mwyF7b3LfadcbHRWXD9HUTzhpY4ONwwEWsOchXaLieAlscDAXkgNbHH5nE9169w7hngszyD8Z483MsH5bpmmmc2k44X2KajVKEXtfLJuCYYymibCzlq483OOpJVoFHjTzV2IxUVhHFby8scCUkBKQBwptydskkKUBXVo00GqqhiDQbP8p77LQSMuq2tw1rxqFYgaBB21XCqmbCJY9YXkdjsm24u9htNER/M3VQBc2XMqi02KxP9mRvoTY/qpgQA2WJD2J+y4WqAGwNFCq3WBU+XQLKcSYuIha93HYKQKvHMRDBrvyCc4FxokugkPtHMz6tWXka6V2Z2/TkFMpaYtIcNCDcHogD1MFKIVRguKeK2x0eNx17hWzVAHbpxtY4aXuOh1uk2SSEYIK/FsDoqv/qKVhP5mjK4d7hY7EPsgp3Eupat8fMMlAe2/wDVobLfOCQQq7UXU2jx3EPs5xCF+Z0LZ4h/2TqR2ZuorY4YyMsb4n+y4PDm/PNzXtrZCNiQiokEjSyZjJGncOaP3sl7tMprh4G6dY4drJ4fjuCmU52WcLa262/yE9h7DQURdb8STUjc2vYBewOwqlJv4ZjNgPIbjTbRU+O8EtqWkMqBfTLcAFv90hKi+KUGsxG46mlycumeJU+NVAlY8vd7W3IX6K74xwp8zoHxsLppCGZRu48tPqtdR/ZM9kjXSPfIAb2GUAnlc9F6NgvD8dOfEcA6Y7cwzlYLeMW7YuCxjv2Mp2xVbUnlvopfs54Ejw2LxJAH1bxdx0tGD7rfTqtmCkXvqU5EL6rppHMY8xOtSWhLClgKalBJalqhILll1CAElqQ5idXCFOQI0kShz0QduFaELhYjJBkq/huN/u29FVyYRPF/pSusOR2W+dGm3QKeAMCcZqY9HxNdbnqCpMHFTPfie09tf3Wtkw5p3CjPwCN27QgDLVvEDpBlgjP9TuXoFQuwUuOZ5LnHcleijA2N2Flx2EBTgDz1uE25J9mHdluP4UEfwsIwBjPuLm6tuCOYUunxx8ekzCR+YDX4han+HdkzLhYO4RgBmkrmSi7HNPa+o+CkqlquGhfNGSw9RomBNVQ2DgJGjt5kYAvyEktVXT4/GTZ+Zh/mGnzVlFUNdq1zXehBUABakFqfXMqAI5YuFikFqTlUYQDLXO5OKtIG2Gqiwxap9z8xyt25lWSAdZ5j2H6qbGEzTx2CkgKSBTUsBcCUFVkigF1CFUkEIQgAQhCABCEIAEIQgDlkWXUIA5ZGVdQgBHhrhjTiEZAaMa4YgnkKchgivgUWWkB5KzsklqlSIwZyrwdrt2hUVVwyBrGXMPY2W9LEy+C6kDAZKuLZ+cfzC66ziORmksB/8bhbaSjBUOowtp5BGAKGn4lhd7WZnqFYRYnC7USs+aan4eYTsEmDhloN7owBNFSHeWPY7u5fBWFJAAFymoMoAFlMaxSApoSwuAJxoUAdCWAkgJQVSTqEIU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5372" name="AutoShape 12" descr="data:image/jpeg;base64,/9j/4AAQSkZJRgABAQAAAQABAAD/2wCEAAkGBxQSEhQSEhISFhQWFRQYGBgXGBQVFRUYFBQXFxYVFxQYHCggGBolHBQUITEhJSkrLi4uFx8zODMsNygtLiwBCgoKDg0OGhAQGiwkICQsLCwtNCwtLCwsLCwsLCwsLCwtLywsLCwsLCwsLCwsLCwsLCwsLCwsLCwsLCwsLCwsLP/AABEIAL8A/gMBIgACEQEDEQH/xAAbAAABBQEBAAAAAAAAAAAAAAAAAgMEBQYBB//EAD0QAAEDAgQEAwUGBQMFAQAAAAEAAgMEEQUSITEGQVFhEyJxMkKBkcEHFCNSobEVYnLR4TOS8TRTgsLwFv/EABoBAAIDAQEAAAAAAAAAAAAAAAAEAQIDBQb/xAAuEQACAgEEAAYCAgAHAQAAAAAAAQIDEQQSITEFEyJBUWEykXGBIzOhsdHh8BT/2gAMAwEAAhEDEQA/APcUIQgAQhCABCEIASm2zNJLQQSNxzCcK8/jrXU+Ilrj5HG2/XZYXW+Xj7ZrVV5mfo9BSHuA1OgQ6QAXJsFT8T+ellyu1a3NoemvJXnPbFspCO5pFtBM14DmkEHmumQAgXFzsOa8igxCRjonNlc1vldYHTQ3IsrjiXFmzmCaMm7QQRexBB5pKHiEHDL7HZeHzU9qNrjWLspmtc8E3NhbVSMKrmzxiVl7O676LzXHuJZJ8kZY3IXeU65hYbFbDgKfNS5ebHEFWp1fmXbV1grbpHXSpS7yaZcum5pA0Fx2Av8AJef4jiuep8Rsjw0GOwvYDXXTut79TGrGfcxpolbnHseioWewTHTNM5ugbY263G91oQr1XRtjuiZ2Vyg8SOoQELUoCEIQAIQhAAhCEACEIQAIQhAAhCEACEIQAIQhAAhCEAJWC+0ahIdHO0dnH0Oi3yquI6HxoJGc7Ej1GqX1Ne+to2089liZk8cxMyUlPICbZ8r9eZFh+qY4erQ/M117SAxuHQ7AqvwJhkhnpXXzFpLb8nMNwVEwqXJIBt4gB7ZhuuFfN+mz9nYrrWJQ/RArmlsQB3jkyn5gJGJVhje3y3DrD0uVKxYl/wB6aQA7V3rzuqzGjmhjk7NKXik5f2/+h6Ke0lV7C255sc1w7jmtt9ntUPFlYNngPHy1WSb5i0n2XtAPxFlK4KqDHUxf1mI/T6JjSz22Rf3gw1Ve+qS+sm647rckAYL3ke1unS4usKD55nDk6MfstJ9os34kDO4PzNvoswHgeP8A1t/Rqtr5uV/8C+hhtpz8ml4HZ+NmvuHn9VvwsLwELvHZh/UrdLpeGf5P9sQ8Qf8Ajf0joQgIXREQQhCABCEIAEIQgAQhCABCEIAEIQgAQhCABCEIAEIQgDhXClLhQB5ZjrPulcHC+pBHTf8A5Vbi8IimkLRo1wmZ3ZJqR8CD81tPtHw7PCJW+0wi9uYWMrqpjo6dxOoLoiPzMf37FcDVV7XKD9+UdzTWblGX9MfrmBxZILZXjI7/AMhp+6oBFmpC07szt/2n/AV3SOHhSRHQx23+YIUalpDll0BY85gRru3VcyDaWPhnQTIdFNmp4ndLfoU+8mOcyAHdko6abqvwKrYyJ8cuzJCB+6tjPDI0F7naAt8tr27rXDrm/wCSJSUkWuNYk2qqIpGezoBf+UEn91VTkASk/wDeH7JzDGwNMTY5mgNLjaTc5tNE9jOH5I353NBdI1zbHcIscpzcjKvFaUDW8Ex2eezAtgXAc7Lz3h+Z18zZWtc3QjkWq+dilz5nNvy10C6mk1MadOl7nK1VMp3PBpQ5dWa/jGQg6FvMhXlJWskaHNcCCn9PqoXdCdlModkldXEl7wBcpnJkKRdVdXWEEZNrJo1M/JoKWlq4RbRoqm1kuroUOGd3vABOidXWog0V2seQmG1IJsnbrSM4y6ZXApdSQUpWyAIQhSAIQhAAhCEACEIQBxcuglU+I4ifYj+LuQWdligtzLRi5PCEcTVYEErGjM7IdB815NOzNC/KLllpWeg3C9DnpS7QPA1uTa5Ko8N4TMbi58mcXdYNFvK73SuDfqPNe74OrpttXDfZQNrA50VSGkMkbkeN1ocMyRjIywbcm2+/dOVNXBBA6FkYDhfKwam/WyrsPyBrXF/mIF+xPZJWfQ5Gzfw0VdbgQfWFjZD4c9gb7sI3t6rV0/CFNTsAYwOHvGQlxPx5KvrCyQZTa+YG7TZzcuxB+ig49XzUzg7xg5lgWg76dVtGxyjgzlFtrDEYxwmyV7iw+C0C7XDVoI2uCoOIYKYY3STTGV7QC028uh2stdQ4iJogXW8w+d0TYe3IW+4Qbjc69DyVfOfRK3LlkfhqaKSK8jQD+/cKPimA3Ln07gdPYde/wKh1MUccAdE8h8dwA7Uk9LBcwziAkNErHRON9HAgOPUFUx7roNuW3kVQ1c5PgOjLCLBxOwvzV3w9K8OMABzBx+V9/RVhc6olaIW5pQLA3+ebsFuKWnFLFewdJbzOHM/2XS0KeXPHAlrWsKPuTY5crQ29zzPdRZnl2mZR8OrBJcbOTl7O9FpZfNvORdVpIfiisBc3ICfL1Akq7dj811uIfmGnULB2pPsnY8Fgxy6U0x97EbJfqtE8lMDMxtqkvquQO1kuVwvZR2x66DQoTa6LJImQy211UmKfkVDGml10brWF0osrKCZZgoVXJK5moT1LW5tD+i6Ndqmsi7WCehCFqQCFy65dQApcXLrmZGUBFxF3lIuRz/wqF0hVti8osBzuqggc1wfFL257I+w3RHjLEtCkxvI9ERsB5pYYBzXLjNo3ZW41RPcx8kFhPYa/mA9391SUz4pYw6SG8uxLmuAWuvbUJxpvy3W0ZKSLRscTAQ4vTMdZ8MYtpoPmoXEVRR1MRAJjIBylpvryBatpiXDkUrs7omB1twPoqCu4Xp/EY8xtZIwhzXN0DrcnNVouMWm2NRnCS47/AJMxwi6pawCRjrBwAcdAWm1tD8VrRioAcNNDYm46JUuJXzsdo5u7bbfzDsstNTsfURkvIabAs0Gc33VJJWTb6NoNY9RPp8QDZHvOv/qCNdeSarBLiR+6U0YLDbxJXexGPX3nWWnh4XbIC2MCOMm8j+bhza260WANgZeCANbHHbT8zjzJ+C6Gi0WXvl0JanWKK2x7E8N4DFQQNhhuT7zne089SenZTqo+U90rzBzi4HlZV1ZVg3A5JnVzxkRrWWUWGUbnTZ7lrYzr/N0CvjJY53fAKJTSgNc7W17/AOFXiR00lr5W80ip7Vz7jTjlk9zw4mw16f2UUeIRmIc1uwsCXH+yvaOJjALW9eal+KDsj/59/bwV83bxgzsFa8DK1pa2+7t/VWkTyBcuupE8IPJVtRA9oJHm/dRslX9k7ozHY57vdf8ALt8VOhN1hKviD7u8PIvrYt525rSYPxFTSi8czbndjtHD4KaJ5y2TbVKKzguiDfZKcL7hQjisWt5G/NNVnEUEbcznG1wNBc3TClH5F3GXwPYk4iMnncb+qn4dDlb3Op7dlS4ZUmrcJchbC03ZfQvd1I6BaWJuif0sO5GFj9hxCEm6cMzj3WF+iqKWuJ817gi/ordyoKeO2a3Wy52tnKLi4mtST7HpJnHcnVNtdruUPKZJsD2XItuknyxmMExDpMxA72TtTysOf0UOk9vsrTJZLt78su1t4IQb3XRIBuQilj1JcnxGOQ/sFlGLkXbQgSg8wlsk0FkvI3na/ZNiFt9Cpdco8orlMfifpdImp2vuCORUZmZhNwLFSmSK9ctzSkVcccoqcR4UjmyuEkrHgWzNs646EcxuqzDuB6WKYTS1Esr2G7WPsxv+wbrQVVb4br38uW/6rIcQcVTPzCOMFjbAnLctvtcrs1XURWXHkiFd1jwnwaLGMYu0tYLNCy2E1pbK7X2h+oVezGX+zKNDt1CmQ0pjeHPbdwGYNN7Dpm9eidjq6nDcYz0dsZ7WbLDKmd/sXy9Tt8ypVXXxs0m8I/0nX5LC13FkjxlDtL2ytGVvwKI4/ZlkJLgNGE7a8xzSV+vTXoX7G6/D2uZM185p5hkbK5munQqMzA5475CyQdiQ5Z6WpO3v2uQNmgbEq5g4tc1rWHw81hbNuR1SldtVmXasNfBrPTWwx5fOfkkNkkb7TJGjuPqpUNb0PqFUVHH3huyyBg9Q63zVnhHEMFRYFrRfQOG1+l1vF1t+mX7MJ1WRWZR/Rawz30t8E65NTshY4Nz5XHYXunhTWFg4H1W3lS6F9yxkw/FnDJqJ2PacrSCH/Dmp+H8IRMADWjNb2veIWhrKYhpNjpr1TUVSLX+Q6JV0tfkNefJxSTI8WARjkSoUmFiebwmC0UQBe7kXb5R1stBTkv2OnMqTGxrRZosP3PUpzT6WMnnHApO6S9ztJCGgNAAA/RTQmognV1MJLCFsiZpMrSeirX1JIuSR2CmV0rWsOY2Coax9xodxuuZr7ZQxhm1UExnEK4jZxF1BosULGOdqW5tf8KBWzkXB5KNhkhc2RnLQ/Feeeom5dnUhQtpsvFuARqD+iQ87qlpakscOhsCFY4jJlabc1DuVkHIr5Ti0hGDxmznHm429FcXTNBCGsaOyMQqQ0AcytoJQr3Mxm988IjtcLqRG7N6KvjdmNuiniUNH0WVcslrFgeFuSHMzb9VDNU7kE22rdfdbuyK7MtrLB7RYAoEYY0ucdgq7+KAuDXMIObQjUEc/RPY1P5Gjqb/BXhKHMiMS/EzeP1OgJOhJuPQXsozYstDH1lkzu6nW6j8XZmwNk5Z7d9foqGu4pcIYm21YANuimpScXnt9HQhDdFY6yPcUUAywyx3zuaS4cjYmx9Vb4LhznU+WST8VzfauLjTS3oqCkxoSlsTxYM1B7HWxCi4pS1NTJlDQ1gcC2QPs7L0yrRwc3t6XZs90I/Lz/oWOKshoW+M4F79rm1rjoBssph+My1FQZnEiNjTfkNdm91qayjvDFHI5pe13vG5cPTroq6Wgy3MgbFDuGj2nEHey0pcVF7uWEovjBHwbF3RTfi6tl8tiRsf2V7RYZA5xyyksy2yE+YOvf2+igYY+jncGCBj3jYm5cbKZiuBxu0pn+DLa7Re4J6EFUslFSx18lkvd8l3JPMweSFsg0AALb2733Xa6drWZnfhltn+W299RbmvKpcdrI3ujdmLmmxAa4/qE3Lj9Q5vn0YdNrbnVaR0M1jkyd0D0HEMckL2VbBnjc0CSxvsdDbktXgHGLMtnPBjtcE8tNisFhccZibJRvHR8Z97rpyO6fbhwMhkg0AAL4DsSNyFVWbJ7k8P/AN2WlRCcMNF1xT9ovnjZTizDuWnUm+issE45BOSYAno4WcPjzWJrcHp5HOkDSGu0IGjoXDmG9FCqqxzT91c0TEWMUrbB9iNP+FurPMe5dmT01ajtaPfaWpEjA5lsp6fVOX5LxXg7iyallyyA2vlcDz9OVwvZ8MrGztzAct/VdTT3blh9nI1FDrl9E2MJ0JtiWCmBcpcap3zD8Mi4vdp3Wbpat0LvDnaWtOxINgfVa6tisbjmo0kuYZXhrm9HapHUaNWvKeDau7bwY3GIcrrg3BFwdwoWCVGV7m/mGvwW0qMKhkblF2dLagfBU1Nw1LE8uGV7bbt335hcG7w26t5Syjp1autxw2DaRziCCN+fYqxqoszmXIygkqHUZm6EWPdNx1TuuiV2V1rDRV2Sky/kq2saTv2Gt1TSRyTefa5+XwTkdST8dE/I7XmtFGNy74RTLr5XYmGjLRqbDqNyni4Db9VGlnUQzm+6j0V8InEpcsnGXndR6wl1strqHJWBqap61z3WaL2Op5ALCU9/pwbxra5LaisTq8ZhbTZTnYeXyF7z5QBZvVNUWHMP40wtb2RzPQnul43iH3anfObA28jTyvsV2dHodsN1nQlba5T2xKrjqjApZCRd1gQ38rR9d15lQStlidC4Xc4gtPMWK1kWOPe0SStLopAfPrbmCFUOw5kDfEpWPkMkg7ltzt2Cm7UKT4WH7D+nocY7ZPKKXGMMayUOLng2AbGzd1uZ6BXFFh+ZjjIGt8ugaSXDTcnqp+LUIDrtLRKWjO48hzsqDG8S8raWA+0PM7tzKXhJ2pL4HOIrgOC8NzOkqJHOkIcWxh3b3tef9lI4twyOV34lQ6IkDy6Efvoqyhx3wpY4YxeOKxcTub7nurriHhA1ZE0UrbktIaRcOB38/wBFq8q7dJ4XsZZjsx2NcHYDTwO8WOR8rgDvlAGnZOF9PU1Ika6RkrN7HyuDTrcKzNPHQwOytAJIvbmbDQKlwmOKm8SolPmeXEN5gHkstznKU85fSLqOMJIjHHjDWTt8O7Ta5t0/xZWgpqWrjsMrHZr3Fr+jhyWdkoJ6t7pYi1jCfaO5+CnswAxt89UwHrYD56raajhYlhlUuXlcFbimFy0bjLGPKLEFty0/JT6LiBkwDs2SS1jl1N+luhUiOsmib7UcrBvk82nVzD9FXTUFPUnxI3Nhl11b7BPcclbhr1/v/knDX49DtbihvcgCTn+WQdD1UDA6UVNSJGgsay+b1PJRcTbKweHIw66NeBdpN9CD0Wgp4vu9O2Jussh8x7u3KvxXH7ZWXqlhexTY7XuMhZBHmDXtynlm529V7/wbQvhpY2y28QtBdblfYfJeecC8NiWdtx+DTnM/+eW3lb8L3K9faF0dJFbc4ORrpZntTOgJVkAJSbEhuWPMLFVU0WU2KuCUxURghSiCoLVzMRsSnntsmnNUgDprizmhw7i6hS4XC69i9h7G4UshILUvbparPyWS8Zyj0yqqWeF7LczupOnyUGqxGYC5jLR1DSR81oXNXWOy7fLkudPwmL/CWBiGqx+SyYp2JA+9f/7om5K8rbzQQSf6kLD3AsfmFBfwxRO5yN7ZkjPwWxPh5HIa6r3Rj488rgxoJJPJbzC8KEDBntfe391IoaaCnbaFuvU6n5piqqL3JT+j8MVfqnyxbUax2emPCEmsDpmNd7Opt6bKDx1w/LWtHgSsFhqx1wD8eSqa6cteHjkbrR0lTmaHNO4uunKtSWGJ1zcJKS7MlFhktNFHHOwhjGu2F231OpCyv8cNK5zmWLHbgagHsvY2VR2Oo6HUKvxDA6Oo/wBWAA9W+X9lzp+HZec5OhXr8LDR59Di9NWR5H2F9nNOoPQqqgwM5pYw4ZtAx2129Vo6j7LnxyGShqm5d/DkGvcByz2O0dfSGN7qaSwIBc0F7fmEtPR2VvFfQ9Tqqp/kxVNw2wSmpmafDjbYDUF7hrc9QouL41WvLfu8RDCdLDTtpyC4eJg51i7zflcDb5Jmp4ssbB40Huj9FnGNjeZxz/Jo5Qxw+zR4jGWUdpiHSFuaw5O3FllcNwZ072uqZbtIvkYbu7ApxswqAHyz5W7lo1cfoE/RVkfsQtyhoubm73E8yURTri9vf+xpxJrLLOqxaKLLE1oytsCOWyzmO1HhvFxdjyC12psOYWfx6Z3jvF9AfRaXhGT7237vI3M1updsWdHArZafyoqx8/Jh5ynJwXGDtPTtGWSAzZr+YnRpvuAFP/8Az33h3jiVsTYxZzW2DndTror4YfBAz8Mue93laHG9+9lkpaunbI77wDmaSMpLgO92jdYwtc5Pbk1ljZyKxkND4mwyF7b3LfadcbHRWXD9HUTzhpY4ONwwEWsOchXaLieAlscDAXkgNbHH5nE9169w7hngszyD8Z483MsH5bpmmmc2k44X2KajVKEXtfLJuCYYymibCzlq483OOpJVoFHjTzV2IxUVhHFby8scCUkBKQBwptydskkKUBXVo00GqqhiDQbP8p77LQSMuq2tw1rxqFYgaBB21XCqmbCJY9YXkdjsm24u9htNER/M3VQBc2XMqi02KxP9mRvoTY/qpgQA2WJD2J+y4WqAGwNFCq3WBU+XQLKcSYuIha93HYKQKvHMRDBrvyCc4FxokugkPtHMz6tWXka6V2Z2/TkFMpaYtIcNCDcHogD1MFKIVRguKeK2x0eNx17hWzVAHbpxtY4aXuOh1uk2SSEYIK/FsDoqv/qKVhP5mjK4d7hY7EPsgp3Eupat8fMMlAe2/wDVobLfOCQQq7UXU2jx3EPs5xCF+Z0LZ4h/2TqR2ZuorY4YyMsb4n+y4PDm/PNzXtrZCNiQiokEjSyZjJGncOaP3sl7tMprh4G6dY4drJ4fjuCmU52WcLa262/yE9h7DQURdb8STUjc2vYBewOwqlJv4ZjNgPIbjTbRU+O8EtqWkMqBfTLcAFv90hKi+KUGsxG46mlycumeJU+NVAlY8vd7W3IX6K74xwp8zoHxsLppCGZRu48tPqtdR/ZM9kjXSPfIAb2GUAnlc9F6NgvD8dOfEcA6Y7cwzlYLeMW7YuCxjv2Mp2xVbUnlvopfs54Ejw2LxJAH1bxdx0tGD7rfTqtmCkXvqU5EL6rppHMY8xOtSWhLClgKalBJalqhILll1CAElqQ5idXCFOQI0kShz0QduFaELhYjJBkq/huN/u29FVyYRPF/pSusOR2W+dGm3QKeAMCcZqY9HxNdbnqCpMHFTPfie09tf3Wtkw5p3CjPwCN27QgDLVvEDpBlgjP9TuXoFQuwUuOZ5LnHcleijA2N2Flx2EBTgDz1uE25J9mHdluP4UEfwsIwBjPuLm6tuCOYUunxx8ekzCR+YDX4han+HdkzLhYO4RgBmkrmSi7HNPa+o+CkqlquGhfNGSw9RomBNVQ2DgJGjt5kYAvyEktVXT4/GTZ+Zh/mGnzVlFUNdq1zXehBUABakFqfXMqAI5YuFikFqTlUYQDLXO5OKtIG2Gqiwxap9z8xyt25lWSAdZ5j2H6qbGEzTx2CkgKSBTUsBcCUFVkigF1CFUkEIQgAQhCABCEIAEIQgDlkWXUIA5ZGVdQgBHhrhjTiEZAaMa4YgnkKchgivgUWWkB5KzsklqlSIwZyrwdrt2hUVVwyBrGXMPY2W9LEy+C6kDAZKuLZ+cfzC66ziORmksB/8bhbaSjBUOowtp5BGAKGn4lhd7WZnqFYRYnC7USs+aan4eYTsEmDhloN7owBNFSHeWPY7u5fBWFJAAFymoMoAFlMaxSApoSwuAJxoUAdCWAkgJQVSTqEIU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5374" name="AutoShape 14" descr="data:image/jpeg;base64,/9j/4AAQSkZJRgABAQAAAQABAAD/2wCEAAkGBxQSEhQSEhISFhQWFRQYGBgXGBQVFRUYFBQXFxYVFxQYHCggGBolHBQUITEhJSkrLi4uFx8zODMsNygtLiwBCgoKDg0OGhAQGiwkICQsLCwtNCwtLCwsLCwsLCwsLCwtLywsLCwsLCwsLCwsLCwsLCwsLCwsLCwsLCwsLCwsLP/AABEIAL8A/gMBIgACEQEDEQH/xAAbAAABBQEBAAAAAAAAAAAAAAAAAgMEBQYBB//EAD0QAAEDAgQEAwUGBQMFAQAAAAEAAgMEEQUSITEGQVFhEyJxMkKBkcEHFCNSobEVYnLR4TOS8TRTgsLwFv/EABoBAAIDAQEAAAAAAAAAAAAAAAAEAQIDBQb/xAAuEQACAgEEAAYCAgAHAQAAAAAAAQIDEQQSITEFEyJBUWEykXGBIzOhsdHh8BT/2gAMAwEAAhEDEQA/APcUIQgAQhCABCEIASm2zNJLQQSNxzCcK8/jrXU+Ilrj5HG2/XZYXW+Xj7ZrVV5mfo9BSHuA1OgQ6QAXJsFT8T+ellyu1a3NoemvJXnPbFspCO5pFtBM14DmkEHmumQAgXFzsOa8igxCRjonNlc1vldYHTQ3IsrjiXFmzmCaMm7QQRexBB5pKHiEHDL7HZeHzU9qNrjWLspmtc8E3NhbVSMKrmzxiVl7O676LzXHuJZJ8kZY3IXeU65hYbFbDgKfNS5ebHEFWp1fmXbV1grbpHXSpS7yaZcum5pA0Fx2Av8AJef4jiuep8Rsjw0GOwvYDXXTut79TGrGfcxpolbnHseioWewTHTNM5ugbY263G91oQr1XRtjuiZ2Vyg8SOoQELUoCEIQAIQhAAhCEACEIQAIQhAAhCEACEIQAIQhAAhCEAJWC+0ahIdHO0dnH0Oi3yquI6HxoJGc7Ej1GqX1Ne+to2089liZk8cxMyUlPICbZ8r9eZFh+qY4erQ/M117SAxuHQ7AqvwJhkhnpXXzFpLb8nMNwVEwqXJIBt4gB7ZhuuFfN+mz9nYrrWJQ/RArmlsQB3jkyn5gJGJVhje3y3DrD0uVKxYl/wB6aQA7V3rzuqzGjmhjk7NKXik5f2/+h6Ke0lV7C255sc1w7jmtt9ntUPFlYNngPHy1WSb5i0n2XtAPxFlK4KqDHUxf1mI/T6JjSz22Rf3gw1Ve+qS+sm647rckAYL3ke1unS4usKD55nDk6MfstJ9os34kDO4PzNvoswHgeP8A1t/Rqtr5uV/8C+hhtpz8ml4HZ+NmvuHn9VvwsLwELvHZh/UrdLpeGf5P9sQ8Qf8Ajf0joQgIXREQQhCABCEIAEIQgAQhCABCEIAEIQgAQhCABCEIAEIQgDhXClLhQB5ZjrPulcHC+pBHTf8A5Vbi8IimkLRo1wmZ3ZJqR8CD81tPtHw7PCJW+0wi9uYWMrqpjo6dxOoLoiPzMf37FcDVV7XKD9+UdzTWblGX9MfrmBxZILZXjI7/AMhp+6oBFmpC07szt/2n/AV3SOHhSRHQx23+YIUalpDll0BY85gRru3VcyDaWPhnQTIdFNmp4ndLfoU+8mOcyAHdko6abqvwKrYyJ8cuzJCB+6tjPDI0F7naAt8tr27rXDrm/wCSJSUkWuNYk2qqIpGezoBf+UEn91VTkASk/wDeH7JzDGwNMTY5mgNLjaTc5tNE9jOH5I353NBdI1zbHcIscpzcjKvFaUDW8Ex2eezAtgXAc7Lz3h+Z18zZWtc3QjkWq+dilz5nNvy10C6mk1MadOl7nK1VMp3PBpQ5dWa/jGQg6FvMhXlJWskaHNcCCn9PqoXdCdlModkldXEl7wBcpnJkKRdVdXWEEZNrJo1M/JoKWlq4RbRoqm1kuroUOGd3vABOidXWog0V2seQmG1IJsnbrSM4y6ZXApdSQUpWyAIQhSAIQhAAhCEACEIQBxcuglU+I4ifYj+LuQWdligtzLRi5PCEcTVYEErGjM7IdB815NOzNC/KLllpWeg3C9DnpS7QPA1uTa5Ko8N4TMbi58mcXdYNFvK73SuDfqPNe74OrpttXDfZQNrA50VSGkMkbkeN1ocMyRjIywbcm2+/dOVNXBBA6FkYDhfKwam/WyrsPyBrXF/mIF+xPZJWfQ5Gzfw0VdbgQfWFjZD4c9gb7sI3t6rV0/CFNTsAYwOHvGQlxPx5KvrCyQZTa+YG7TZzcuxB+ig49XzUzg7xg5lgWg76dVtGxyjgzlFtrDEYxwmyV7iw+C0C7XDVoI2uCoOIYKYY3STTGV7QC028uh2stdQ4iJogXW8w+d0TYe3IW+4Qbjc69DyVfOfRK3LlkfhqaKSK8jQD+/cKPimA3Ln07gdPYde/wKh1MUccAdE8h8dwA7Uk9LBcwziAkNErHRON9HAgOPUFUx7roNuW3kVQ1c5PgOjLCLBxOwvzV3w9K8OMABzBx+V9/RVhc6olaIW5pQLA3+ebsFuKWnFLFewdJbzOHM/2XS0KeXPHAlrWsKPuTY5crQ29zzPdRZnl2mZR8OrBJcbOTl7O9FpZfNvORdVpIfiisBc3ICfL1Akq7dj811uIfmGnULB2pPsnY8Fgxy6U0x97EbJfqtE8lMDMxtqkvquQO1kuVwvZR2x66DQoTa6LJImQy211UmKfkVDGml10brWF0osrKCZZgoVXJK5moT1LW5tD+i6Ndqmsi7WCehCFqQCFy65dQApcXLrmZGUBFxF3lIuRz/wqF0hVti8osBzuqggc1wfFL257I+w3RHjLEtCkxvI9ERsB5pYYBzXLjNo3ZW41RPcx8kFhPYa/mA9391SUz4pYw6SG8uxLmuAWuvbUJxpvy3W0ZKSLRscTAQ4vTMdZ8MYtpoPmoXEVRR1MRAJjIBylpvryBatpiXDkUrs7omB1twPoqCu4Xp/EY8xtZIwhzXN0DrcnNVouMWm2NRnCS47/AJMxwi6pawCRjrBwAcdAWm1tD8VrRioAcNNDYm46JUuJXzsdo5u7bbfzDsstNTsfURkvIabAs0Gc33VJJWTb6NoNY9RPp8QDZHvOv/qCNdeSarBLiR+6U0YLDbxJXexGPX3nWWnh4XbIC2MCOMm8j+bhza260WANgZeCANbHHbT8zjzJ+C6Gi0WXvl0JanWKK2x7E8N4DFQQNhhuT7zne089SenZTqo+U90rzBzi4HlZV1ZVg3A5JnVzxkRrWWUWGUbnTZ7lrYzr/N0CvjJY53fAKJTSgNc7W17/AOFXiR00lr5W80ip7Vz7jTjlk9zw4mw16f2UUeIRmIc1uwsCXH+yvaOJjALW9eal+KDsj/59/bwV83bxgzsFa8DK1pa2+7t/VWkTyBcuupE8IPJVtRA9oJHm/dRslX9k7ozHY57vdf8ALt8VOhN1hKviD7u8PIvrYt525rSYPxFTSi8czbndjtHD4KaJ5y2TbVKKzguiDfZKcL7hQjisWt5G/NNVnEUEbcznG1wNBc3TClH5F3GXwPYk4iMnncb+qn4dDlb3Op7dlS4ZUmrcJchbC03ZfQvd1I6BaWJuif0sO5GFj9hxCEm6cMzj3WF+iqKWuJ817gi/ordyoKeO2a3Wy52tnKLi4mtST7HpJnHcnVNtdruUPKZJsD2XItuknyxmMExDpMxA72TtTysOf0UOk9vsrTJZLt78su1t4IQb3XRIBuQilj1JcnxGOQ/sFlGLkXbQgSg8wlsk0FkvI3na/ZNiFt9Cpdco8orlMfifpdImp2vuCORUZmZhNwLFSmSK9ctzSkVcccoqcR4UjmyuEkrHgWzNs646EcxuqzDuB6WKYTS1Esr2G7WPsxv+wbrQVVb4br38uW/6rIcQcVTPzCOMFjbAnLctvtcrs1XURWXHkiFd1jwnwaLGMYu0tYLNCy2E1pbK7X2h+oVezGX+zKNDt1CmQ0pjeHPbdwGYNN7Dpm9eidjq6nDcYz0dsZ7WbLDKmd/sXy9Tt8ypVXXxs0m8I/0nX5LC13FkjxlDtL2ytGVvwKI4/ZlkJLgNGE7a8xzSV+vTXoX7G6/D2uZM185p5hkbK5munQqMzA5475CyQdiQ5Z6WpO3v2uQNmgbEq5g4tc1rWHw81hbNuR1SldtVmXasNfBrPTWwx5fOfkkNkkb7TJGjuPqpUNb0PqFUVHH3huyyBg9Q63zVnhHEMFRYFrRfQOG1+l1vF1t+mX7MJ1WRWZR/Rawz30t8E65NTshY4Nz5XHYXunhTWFg4H1W3lS6F9yxkw/FnDJqJ2PacrSCH/Dmp+H8IRMADWjNb2veIWhrKYhpNjpr1TUVSLX+Q6JV0tfkNefJxSTI8WARjkSoUmFiebwmC0UQBe7kXb5R1stBTkv2OnMqTGxrRZosP3PUpzT6WMnnHApO6S9ztJCGgNAAA/RTQmognV1MJLCFsiZpMrSeirX1JIuSR2CmV0rWsOY2Coax9xodxuuZr7ZQxhm1UExnEK4jZxF1BosULGOdqW5tf8KBWzkXB5KNhkhc2RnLQ/Feeeom5dnUhQtpsvFuARqD+iQ87qlpakscOhsCFY4jJlabc1DuVkHIr5Ti0hGDxmznHm429FcXTNBCGsaOyMQqQ0AcytoJQr3Mxm988IjtcLqRG7N6KvjdmNuiniUNH0WVcslrFgeFuSHMzb9VDNU7kE22rdfdbuyK7MtrLB7RYAoEYY0ucdgq7+KAuDXMIObQjUEc/RPY1P5Gjqb/BXhKHMiMS/EzeP1OgJOhJuPQXsozYstDH1lkzu6nW6j8XZmwNk5Z7d9foqGu4pcIYm21YANuimpScXnt9HQhDdFY6yPcUUAywyx3zuaS4cjYmx9Vb4LhznU+WST8VzfauLjTS3oqCkxoSlsTxYM1B7HWxCi4pS1NTJlDQ1gcC2QPs7L0yrRwc3t6XZs90I/Lz/oWOKshoW+M4F79rm1rjoBssph+My1FQZnEiNjTfkNdm91qayjvDFHI5pe13vG5cPTroq6Wgy3MgbFDuGj2nEHey0pcVF7uWEovjBHwbF3RTfi6tl8tiRsf2V7RYZA5xyyksy2yE+YOvf2+igYY+jncGCBj3jYm5cbKZiuBxu0pn+DLa7Re4J6EFUslFSx18lkvd8l3JPMweSFsg0AALb2733Xa6drWZnfhltn+W299RbmvKpcdrI3ujdmLmmxAa4/qE3Lj9Q5vn0YdNrbnVaR0M1jkyd0D0HEMckL2VbBnjc0CSxvsdDbktXgHGLMtnPBjtcE8tNisFhccZibJRvHR8Z97rpyO6fbhwMhkg0AAL4DsSNyFVWbJ7k8P/AN2WlRCcMNF1xT9ovnjZTizDuWnUm+issE45BOSYAno4WcPjzWJrcHp5HOkDSGu0IGjoXDmG9FCqqxzT91c0TEWMUrbB9iNP+FurPMe5dmT01ajtaPfaWpEjA5lsp6fVOX5LxXg7iyallyyA2vlcDz9OVwvZ8MrGztzAct/VdTT3blh9nI1FDrl9E2MJ0JtiWCmBcpcap3zD8Mi4vdp3Wbpat0LvDnaWtOxINgfVa6tisbjmo0kuYZXhrm9HapHUaNWvKeDau7bwY3GIcrrg3BFwdwoWCVGV7m/mGvwW0qMKhkblF2dLagfBU1Nw1LE8uGV7bbt335hcG7w26t5Syjp1autxw2DaRziCCN+fYqxqoszmXIygkqHUZm6EWPdNx1TuuiV2V1rDRV2Sky/kq2saTv2Gt1TSRyTefa5+XwTkdST8dE/I7XmtFGNy74RTLr5XYmGjLRqbDqNyni4Db9VGlnUQzm+6j0V8InEpcsnGXndR6wl1strqHJWBqap61z3WaL2Op5ALCU9/pwbxra5LaisTq8ZhbTZTnYeXyF7z5QBZvVNUWHMP40wtb2RzPQnul43iH3anfObA28jTyvsV2dHodsN1nQlba5T2xKrjqjApZCRd1gQ38rR9d15lQStlidC4Xc4gtPMWK1kWOPe0SStLopAfPrbmCFUOw5kDfEpWPkMkg7ltzt2Cm7UKT4WH7D+nocY7ZPKKXGMMayUOLng2AbGzd1uZ6BXFFh+ZjjIGt8ugaSXDTcnqp+LUIDrtLRKWjO48hzsqDG8S8raWA+0PM7tzKXhJ2pL4HOIrgOC8NzOkqJHOkIcWxh3b3tef9lI4twyOV34lQ6IkDy6Efvoqyhx3wpY4YxeOKxcTub7nurriHhA1ZE0UrbktIaRcOB38/wBFq8q7dJ4XsZZjsx2NcHYDTwO8WOR8rgDvlAGnZOF9PU1Ika6RkrN7HyuDTrcKzNPHQwOytAJIvbmbDQKlwmOKm8SolPmeXEN5gHkstznKU85fSLqOMJIjHHjDWTt8O7Ta5t0/xZWgpqWrjsMrHZr3Fr+jhyWdkoJ6t7pYi1jCfaO5+CnswAxt89UwHrYD56raajhYlhlUuXlcFbimFy0bjLGPKLEFty0/JT6LiBkwDs2SS1jl1N+luhUiOsmib7UcrBvk82nVzD9FXTUFPUnxI3Nhl11b7BPcclbhr1/v/knDX49DtbihvcgCTn+WQdD1UDA6UVNSJGgsay+b1PJRcTbKweHIw66NeBdpN9CD0Wgp4vu9O2Jussh8x7u3KvxXH7ZWXqlhexTY7XuMhZBHmDXtynlm529V7/wbQvhpY2y28QtBdblfYfJeecC8NiWdtx+DTnM/+eW3lb8L3K9faF0dJFbc4ORrpZntTOgJVkAJSbEhuWPMLFVU0WU2KuCUxURghSiCoLVzMRsSnntsmnNUgDprizmhw7i6hS4XC69i9h7G4UshILUvbparPyWS8Zyj0yqqWeF7LczupOnyUGqxGYC5jLR1DSR81oXNXWOy7fLkudPwmL/CWBiGqx+SyYp2JA+9f/7om5K8rbzQQSf6kLD3AsfmFBfwxRO5yN7ZkjPwWxPh5HIa6r3Rj488rgxoJJPJbzC8KEDBntfe391IoaaCnbaFuvU6n5piqqL3JT+j8MVfqnyxbUax2emPCEmsDpmNd7Opt6bKDx1w/LWtHgSsFhqx1wD8eSqa6cteHjkbrR0lTmaHNO4uunKtSWGJ1zcJKS7MlFhktNFHHOwhjGu2F231OpCyv8cNK5zmWLHbgagHsvY2VR2Oo6HUKvxDA6Oo/wBWAA9W+X9lzp+HZec5OhXr8LDR59Di9NWR5H2F9nNOoPQqqgwM5pYw4ZtAx2129Vo6j7LnxyGShqm5d/DkGvcByz2O0dfSGN7qaSwIBc0F7fmEtPR2VvFfQ9Tqqp/kxVNw2wSmpmafDjbYDUF7hrc9QouL41WvLfu8RDCdLDTtpyC4eJg51i7zflcDb5Jmp4ssbB40Huj9FnGNjeZxz/Jo5Qxw+zR4jGWUdpiHSFuaw5O3FllcNwZ072uqZbtIvkYbu7ApxswqAHyz5W7lo1cfoE/RVkfsQtyhoubm73E8yURTri9vf+xpxJrLLOqxaKLLE1oytsCOWyzmO1HhvFxdjyC12psOYWfx6Z3jvF9AfRaXhGT7237vI3M1updsWdHArZafyoqx8/Jh5ynJwXGDtPTtGWSAzZr+YnRpvuAFP/8Az33h3jiVsTYxZzW2DndTror4YfBAz8Mue93laHG9+9lkpaunbI77wDmaSMpLgO92jdYwtc5Pbk1ljZyKxkND4mwyF7b3LfadcbHRWXD9HUTzhpY4ONwwEWsOchXaLieAlscDAXkgNbHH5nE9169w7hngszyD8Z483MsH5bpmmmc2k44X2KajVKEXtfLJuCYYymibCzlq483OOpJVoFHjTzV2IxUVhHFby8scCUkBKQBwptydskkKUBXVo00GqqhiDQbP8p77LQSMuq2tw1rxqFYgaBB21XCqmbCJY9YXkdjsm24u9htNER/M3VQBc2XMqi02KxP9mRvoTY/qpgQA2WJD2J+y4WqAGwNFCq3WBU+XQLKcSYuIha93HYKQKvHMRDBrvyCc4FxokugkPtHMz6tWXka6V2Z2/TkFMpaYtIcNCDcHogD1MFKIVRguKeK2x0eNx17hWzVAHbpxtY4aXuOh1uk2SSEYIK/FsDoqv/qKVhP5mjK4d7hY7EPsgp3Eupat8fMMlAe2/wDVobLfOCQQq7UXU2jx3EPs5xCF+Z0LZ4h/2TqR2ZuorY4YyMsb4n+y4PDm/PNzXtrZCNiQiokEjSyZjJGncOaP3sl7tMprh4G6dY4drJ4fjuCmU52WcLa262/yE9h7DQURdb8STUjc2vYBewOwqlJv4ZjNgPIbjTbRU+O8EtqWkMqBfTLcAFv90hKi+KUGsxG46mlycumeJU+NVAlY8vd7W3IX6K74xwp8zoHxsLppCGZRu48tPqtdR/ZM9kjXSPfIAb2GUAnlc9F6NgvD8dOfEcA6Y7cwzlYLeMW7YuCxjv2Mp2xVbUnlvopfs54Ejw2LxJAH1bxdx0tGD7rfTqtmCkXvqU5EL6rppHMY8xOtSWhLClgKalBJalqhILll1CAElqQ5idXCFOQI0kShz0QduFaELhYjJBkq/huN/u29FVyYRPF/pSusOR2W+dGm3QKeAMCcZqY9HxNdbnqCpMHFTPfie09tf3Wtkw5p3CjPwCN27QgDLVvEDpBlgjP9TuXoFQuwUuOZ5LnHcleijA2N2Flx2EBTgDz1uE25J9mHdluP4UEfwsIwBjPuLm6tuCOYUunxx8ekzCR+YDX4han+HdkzLhYO4RgBmkrmSi7HNPa+o+CkqlquGhfNGSw9RomBNVQ2DgJGjt5kYAvyEktVXT4/GTZ+Zh/mGnzVlFUNdq1zXehBUABakFqfXMqAI5YuFikFqTlUYQDLXO5OKtIG2Gqiwxap9z8xyt25lWSAdZ5j2H6qbGEzTx2CkgKSBTUsBcCUFVkigF1CFUkEIQgAQhCABCEIAEIQgDlkWXUIA5ZGVdQgBHhrhjTiEZAaMa4YgnkKchgivgUWWkB5KzsklqlSIwZyrwdrt2hUVVwyBrGXMPY2W9LEy+C6kDAZKuLZ+cfzC66ziORmksB/8bhbaSjBUOowtp5BGAKGn4lhd7WZnqFYRYnC7USs+aan4eYTsEmDhloN7owBNFSHeWPY7u5fBWFJAAFymoMoAFlMaxSApoSwuAJxoUAdCWAkgJQVSTqEIU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5376" name="AutoShape 16" descr="data:image/jpeg;base64,/9j/4AAQSkZJRgABAQAAAQABAAD/2wCEAAkGBhQSERUUExQWFRUVFxgXGBgXGBgaGBwWGBQVFBgXGBcXHCYfFxklGRcUHy8gIycpLCwsFR4xNTAqNSYrLCkBCQoKDgwOGg8PGi8kHyUsLC0pLCksLCksLyksKSwsKiwsLCwsLCksLCwpLCwsLCwsLCksKSwsLCwsLCwsLCwsLP/AABEIAKgA/AMBIgACEQEDEQH/xAAbAAACAgMBAAAAAAAAAAAAAAAEBQMGAAECB//EAEEQAAECBAQDBgMGAwcEAwAAAAECEQADBCEFEjFBBlFhEyIycYGRobHRI0JScsHwBxThM0NigpLC8RVTstIWJGP/xAAaAQACAwEBAAAAAAAAAAAAAAADBAECBQAG/8QAMREAAgIBBAEBBwMDBQEAAAAAAQIAAxEEEiExQSIFExQyUWGRQnGBobHBI1LR8PEV/9oADAMBAAIRAxEAPwD2FKYkSiIVTWhTiXFEqS+ZTnkIFZcqDLHEvXU1hwozHilARGZ0efV/8RTpLT6mENVxlUL+80JNrl/SMzTr9lWn5iBPXFVPWODWDnHjEzHJx1mK94i/6tN/7ivc/WBfGv4WMD2QP989rNYOcB4hSS56SiYkLSdj9RePJJePzh/eK94PpuNJqfEyhE/GE8MsqfZTDlGlgrP4b05uhc2X0CgR5MoGKtV4UmnmlKp0w5QDsBcsBprFpw/jNEwsTlPXSJsbppMyXnXLzkXt4m5gjWBWCq1fTxKKbqWxZkiViViKB/elupP1jF1smZqZati4Y/WMqaakzsTYG7EP6KIt7RBNwWkX4FzAdgSg/wC0QlsX6xrd9jOeykhyHvyUWfmL6xHNqUAeKaPVR+sCT+Epg8KkgbZi0cSsInpDdpKI6LO/pAyin9UKrCOeEq1560ywtfcfvAgAguHJ53i6Sp6mSS2Y7A/WPPsKmT5C1KNRICVDvJZSz3fQMbtEuI8VkFlzQUJLqTLSQVNfLmUosPKLbBnCxW1GZsy9KrAkErYMWPeGm5AHrEMytMxraFw1nTtYxXMC4xpKiaEAGXNLhIOij5g3Lc+cXNIZgWv5eftFWRh8wxF+BOCGSH15j921iCXMeYoDZTOfK8axHEkSZZWtVrBLi6lHQAC5gSfifY065qxoCtTH4A+bCOGcyslrMVCV5EJzr+D9TGIqlgutQfQJT4R1JOphFwumZ2aqia+addIc91BL+jv7ARDxTjmUBKWzGwvoDqW/esVIYvtzL8Y6l44eCJpzhRJSWHLz6xY0qjzPgStKCOR1i/f9RGZtRz2j0GmsSuvB4mdapLRhGRyDGyoDWNEtiBmRhgKuxLIGTqfhCadVLXqTGdqPaFdR2jkwq0luZZc45j3jGitykmGdHVMQLkRWn2kHOGGJzUkdRhGRpMwGNxphgwyIHqeY4/xspZKZZYRU5tQpRckmIiY08eZwSctyZ7hK0qG1BidFUZHMbiZ03GyI0BGGOnTTxqNkRysOI7M6QzqkJ84e8L8Sl+ym3QqznZ4ryaG7kxIFpSQmIPMuyK67TzPTpXD1IpCs0sBt3IDavrFMraKUiYMibpLg5lXYvvaLvwqrtJQKgCMgzA3BZ9XhDxFwatZzSClvEUqUQEl37tmb5Qya3sqBQfvPPBlruKOTK1i+ITpmuVICnDuTo2oEapMGmzEZu2Snoyifn5xvEcLqSnKVIAbV3LaOzft4WUdMUpV2lQt0lsqe7s4JB8QhNFAGMiOkjxDJuGS0uFzySDskevN/6QDVUlPcOtV21Z47TQJKUqVMmDPceHQ87Wiw0FFTS1pQMuc6GYXJOvd294sTt5z+JwbxKrQcOGZMBkyyljm7RZUySLhiN4vFNxLUy0Dt0omtqt8m2+rxDiGJrSl3QhGy1kN6DQRWaitXUKaRLnVSn8QQopHkwYCJxZfj6f8AfMA5qX5hOMQ4kX/OInrWVhCnyiyEp3CQdbbxeqvEETkAIaagKClMxDM6R15+kUhH8L8QnsqahMlP/wCq0hh+RLmLXgWAijUJWdK84+6CA4a19bF9tIJqqSKwR2ICuxHswIbW4qESyro4bTpFTo8JqKpZWmWtZJ1A7o/zaCPQcJlysoCZSVn8R7w1Oj25xYVEMHJPwHsIFWqVLubkmBsYliAJV8C4bmS098gEbJ7xHmRYQ7QWsTpb2geprTmCQbEgNElMsEh75ifYPAbr1sICyVrIGTG6a85A3KIjVKMRmA6ysyAFnJLCJs1Tjsyi1A9CTq7yojlrjJcspQSNSCfWI5aFKNtISLE8+YXbCs4jaFMYhyq/D6j6RgXE7yDK7YyFcnct1gjtlbEEQtl6tG+8LJLCHq9Uy9H8QBQTxl420aaOoLPW4mhG2jYjYEdOxNCMjcZETpjRjRjRto6dB6mcwtrEFDRqmTEoSCpSiGA1hlQ4FNqJmWUgrJ15DqonQR6nwnwMikGYkKnEd5eyf8MsH/yMGppawwGp1tenX6t9JlDSimkJlarYZm2tpEqMPmLFk20uYydxDLlzFS5cvwkgrJ1UNepv12hF/KqQtUyWshKiSUuXvyI1HnDFmtrpXavOJ5sUPad7cZ5k87hlKXlrnpZ+6CAVpfUAgOB5wDW8KUcpivvrXYXZ/PkIHNaColVnLdQ3P97QdOmoWjKrvJb71iDzHq8Z3xSjJCgRz3LYHqMkwOjlS7oAcBri3TKdoytMnNnm02Y3ZQN203PJ4hw6tQ+Wxa1i0S1dMVTpaEgsT3uQAv8AT3gS6hwuB/aWNa7smbk4VJlSwvIFJzOELSFAPcBlCzAxa8MSiZLDp7M8kWHtC9ASTkUkEDfYdPOBTiuVapaCHTf0Zx+sOaa8V5LH+IpdWbMATjiGSETUSkqUozCBfQElg5/esBHASZnZzkkJIIfY2ZgRA6cbUVuSXO51eLFQcQMkCYMyT+94umtRyVfo9SH0zJhl7gFBSCSsSkhkhyB6RNVLa42hsuhRUICkd1ST3dyCNuqYUYtIITcMdxt/xCuqqKjcvX1nVvubB7ihM4qnJA2c/CDZk3KfKFOGEmd0AL+sT1tSSopSHJYAczGMzEfvNFVycSxGcCMwPdIeBZMrOoKOg8I/3RCilUEIlk2Adfm75fL+kN5EsAcoYwXaLHCjiaqCAmB5KuRgaprwtTJLgbwbSyw0SDufCypG0cyUA9IxaEq8x7jyjohrRzOSwflDBHGIIHmDl0Kvo2vWJs0ddnnT+sArnsWYltxFFrK8+JJwZ5ZOpykkKBBGxsfjHDR7JVykTLTZaJn5kh/fWE9RwpRK/u1I/Kst7F4230jDozRr9qoR6gR/WeZtG4v6+CaT/uTh/o/9Y5HB1GNZk4/6B/tgXw7w/wD9Gn7/AIlCaN5Y9DlYBRI/u1LP+NZb2DQXJmSpf9lJlI6hIf3VeLDTHyYJ/aifpU/2lGw7hionXRLVl/Erup91RYaLgqVLvPmdofwS7D1Wb+0OZ+IKV4lE+sE4HS9rMc+BFz1Ow/WGU0yD7xC72ja/A4EbYPRCWgMhMtOqUJDeqjqT5wLxFi5lSyUllHSJ8Sx6VLVkUrvkPlFy3PpFb4lqFzEhSQybOGvlOp/pA9VqFRNqnmK0VF23N1KlJx5Wdyhaio6pTmPUkbw1nYowJuGGhSRC2kxBchSS3ibKhVlEk89hazwyTioXmuUrfvJOoJ0ty5EOLRhuuRNfODOjSonSlEkImJ5hi7aKBv6QkwcqmzJqVvkl2HInp5X+EWQ4aqZLIVLClaBThKvfeB8NwpchOUsouSTrcn47RBwFkKTFGNYEtCO0plK7QfdtfoM1vQwdgaK1aEKqWlkXUE6tydyA+/KCMVmKKW0ci42uN4NwvEBKRlmsSNDyDcztHCz07T9e5DKc5EYTJqkoDFgWIT0JL39IS0YaeRcmYXc3AYadIFreI0mYAxyqJY7WuwMGoxUkWSfQAfrFSTmSE4i3G6GahZKEFYO6SNeoJ0gRdTUSEhS5SiktoQSnqzvDheIFJdRZNrG5J5MLmJKoz6kBKJYQjmTdvJLgepi64PJEjOBtzGfBfEAmLWkHQA/PbaLZiFMmYgvy1Go6xTMFkoplZVEZjYl7v1i60s17RuaXY9WzsTJ1GQ+4cSq02F9gCFMVEvmGhvZo6kolBebKym1D/EfrBtROSJi5S/C9juHuG94XVWGTEqsQUHRT2PRucZmq0rUnKjIha7d/Z5hoLOrxeV/hAdQZs05fAjVh4j5nQQUmaEgC1v28dfzbwqawB3CBjNSaMIFkgdSXiYZr39ohFU8ddsOccNq9SOT3IE4kndQsW1GvKJEVvadwpsT4gQQw+LwpqcIlmYZhKhmLliAOo+UNyUy5WaWAdAlupb3iqlicGWKgCS11aAOzHq3yhb/MNBFNg8xZzL7gPPxH0+sMEUUlIbKVdSfpDyaa+7kDA+8AXRIROpzygCfKh2FAQNPS/URrNql8iLCoyuTwYGUYsM2mlq1dPUafGA52DHVKgr4H4wRbK36M4h1il46gibRKT4gR5xCsAakDzMHCym4yNRi14HIyUwI1U6v0HwEUyfictOnePT6xd8HnZ6aWrTu/qRHMMCQJTKrhtcwzl5y6lFSTd0qu3ptEmE4lnACjmaxbmNYa1tUEzm0u9+oa0VSnpzIq5qjaRZYbUrJZgPieQjzFygswm1WSQCY2x7Bu3QynZJCkkMGKdLtYbWhCtMolHaEZkK1/Kp2zDYsk+sbxfidavDYfsW6xnDnD6lLXMntkV4ZZDtzUo8zygQJA5MPswMmTf/MUpW5sDYEtv8f+YcS8XQtNi5fYe194S4vTIXP7CVJQtWVySmyAdCVfdMNsHwORRoJWvOo3LnuDoE6e8TsGP+YMkf8AkhxOa8lYQHKhlsHcnQDrFZ4jwaunSktKWlwMwBGZ201eGON8YhNRL7CUZikk5hLSSySGKiE9GuesPpXHaB3VjKpnYhreoEXRfd4Y/wASSW6EoXCs6bJPY1shYRolZSSB+Yhw3WHMvB0zKpARPWiUpJLJU76MAS7bxaZvFconvEDzt84V1hopqCtGVCh9+XZiebW2i7OGYuBKDIGGjeRg9NJOYlzpdRPu9zCPHeNEg9lTkFWndbu2e48tor+B0K6hS88xakoUUhQLIUx2LudobyODJcuaFoypH3gBqTvFThSQ39JIXzmMaLCUpkCeslU0h8yi9+g0EXfCnyJfVh8op+JTR9jJvmWrT/CGc+jtF0w4O0P6AHJJieqIIAiPiUkVB/KlvaMo6oEZVgKSdQYVcR4oVVKlC6AyR/l393jqmnvcRrlQe5nzrF+FlAdpTElIuZf3h+X8Q6axXkYtMGo05uIv2Hom6pSr2YfGCa7hVFR3lIyTN1Br+Y0MY+p9mhvVV+I/TqwOLB/M8/Rj6vKCaFc2epklhuf6DWLbS8ASUqdff6aD5mHCMPyDLKShA6QtV7Kdvn4ELZrEHyCV+j4fKbrWR1N1f5RomGUpKJYZA9Tcud7xPMoJh6+sQqpVDVJjZp0lVXyiZ72s/c4WsnWOYxam1tEfak6C3WHAIGTS1qgoC0QJSCAxjvzjznImj3B5jHuj99IBUskto2gEFSbk+Zjisk5ZiTzHyirg7cy6d4hEquOUBTEaXuPjAk/BKaZfJkPNJt7GBsWmZZYuxd/gw9dTEeHzVTPDtqdvUw9p72CgZi9lYzmEJ4YQm6WV8/aHWEJyoMvRrj9YFlUpZ8wjDWFKrm4hwagHgwBSKOJKciYlQ8j5RWeLp32STLCizghnU9gSwe+kXjF6Xtk50B1gd5IN21cRTp8xLKyl1A3BsoHkoaj2jI1dZWwtjiaemtGAPIiLg/DO2WZqgQgKaWlVz1UWs8XatmpQmzi2+unIRUMIxxf8wuSB3XzPtmJGZjub/Exbl1w/ClzrYPaE7OySP2jhySJS1Y7MRULlykqUpZzOlKjoGuwtteO6rAqyaCuaoSUHdSnPoNPeLnLrE5SSlwkOWZ+jOecaNZLKfGhNtFsRcci5i6sOCBBElTiI+GqNEmXlSAS7qVzPPrDavw1NQPtEpVuklIJB2IOxFj6RVMNoqkTpvYhMyRnJSCplpe+XMzK1hqniGZLWJS5RRYucySLeRd4qa23Ehpfd4xCqSvTLSpM9CVzkAhEzK4dgWBIcG/wiLD+IlOl7p6P5aD5RwqaianILnfzPy2iu4hw5Mkd+VNUq5UpCmHmAdj6RUENwTiWKgS5qxWRNJHhV0GraekLqrFn7pIZJyliBpyG/nCPhrBKqpOchMlLkpBLzSHsctrHV4u9FgcqQDmSCTqSHJUfd35RZ6yDg/wBJTcg6iuRXylBCh3pwIShtWVqH3GkXdJMmSPxmwHU6mFOA8Gpl1C6hQFy8uWLBLgAk9SXts8WdMpjmVdW3IDkPrG9o6iieqZOpsDN6ZXKXhPtLzSUjl94/SHdDg0iQO5LD8zc+50glcyIzMhhrlHZgAhMnM4xwZkQlcDrmPrpC1mpCrkQq1ZhqZwOkYqaBqWgHtrWgCoqCS2sKHX7VH1hRp8mPU1AOhESCZCeSGES9sXsecWTXH9QkNpx4jJaUq8SQfSIv5FG1ojk1L66xLmjRS7cMiLMmIpybco3nOUk7awWqUICxNX2agnUggcn5RkMMCNjuAUlV3n6xJXLzTJbXd2Hs/oBAVJmTYpIbpEVdiOSqkXsHzaffISPlCefTgxsLluIxxLCBM7rnM4IPXe2jNBlHRBICUhkj49T1ghQ7/oYmkWEPIBmJsTNrQwhBOSZk7KLJSMyz0ew8zDmvqWFg5NgBqSbAQnxRQkyzLSXUo5lq5k7eQFh5QxXXvb7CCZsCRUNaTMXMFtEjyEQcR8O01f4yZM/aYmwUPwqbUfGBaWblTEkyc4jSKAjECCQciBVOBqkpyLlMnRMxIzo6FxceR5mNJwWakJUFSiHGoV8UgmG1DiS5fhNuW0HfzcpdpksX3R3T8IybPZ/OUP5jy6w/qnnGKyqj+ZlygoFM891aEkAHVQLk5WF7NFqpP4eU8tLkZibqUSpyfMG3l84bzcMknKUTVIKTmGZIV6bRJWUylIIRUywSPvJU3wMAOmuAwF/BhffqTkGI19lTgokpsxKiHO+/LaIauUOyJWhIzs1u8QXuCLgesR4dwfPQVGbWSFBSn7pWO7Z06X0hqcGlgl6lIGwSkqtycs8DbSW/SFF6d5lLpq1NNPCdEqFidc2zfKGk6pMxYR+I38t77wxreFMPmt2vazstwAcge34b7DeG8quly7yZKEH8RGZf+o6QT4AuBk4+sr8WFJwINhfDkxE0TE91Ni6jlAs2mp9IcpqEIUMv2s02CiLA/wCEfvzhRU1613Uon5Q44YoXJmnZwnz3PxjSo0qV9cxC29n7jyllqSnvF1G5+kanTGjtcxrmBgQovHai3aMDuDrXPM0b3OsaCucbWlheNCMznPMa8TqOSjpHObaOsxBETwZ3MBqZje0BoQbecG4ylkZh928L6LEAqx1/esZ1vD7THK+VyIbKmbRyZ2sbSktZniKZTHeLc4kcZnQqt30+UMUVLh4Uy6Pr7xOk5bQxpLWViDBWoDEknieY10pfpEc7F1rPLk0KqTB0pSlZmTQlVwnUkc3VpDCThstZ7k9Sei2B9FQI+8PmFxWDDqWsWm5VbrpHKeJKaatUuYLgXIAUknk4uDHcvh6WPGoF+ZcGOpHC1OfAwL6pt8Iuq2dShNcYy6xxLWPK/wDp+kHGeITTKT+XlEKU4CgU89rN5wVhiCXmr8A8I5n6QzTvLbccxezAGYZMm9mnOfEfCOQ5+cVfEZ73MNK6qK1EmENUrMphoI2q6wgxEWOTmRpmRNLEcy5EGyZDawWROJVvKCwhxC2uxUo8CAocyfkBdogocUmKdTJAGov9S0Jvr6FOCY2ujtIziM5suBVhRsHPlf5QdU41ITLdIeYRova+rDXpCSZiKioBASXN1KLAWfQXPpAbtbWuAvMvVpLG5PEPGET1fdI6qt847TgCh4lgeV4TVHF65agh2/Pvcix5QwpscUoOSk+n6iKfGV45Ev8AB2+DGSMLQnVSj7RxXUBlgKBzIO/I8jygc4uC1tYb4dVpWChV0qDGDVX1v0YCyl07ERdo0XjA0NTI6gn3JilVWFmVMKVF+R5g6GLxhanp5bfh+UPeIsZzWr7p8oSUGIFK8p0+UOKrQwgMxKU5lEB313voALxga9iCCJpadQRiWJM5K03jootFZpq1RIyg5etj6PB0vHMtlOPOFV1Sn5pdtOw+WMyhoxK4hNeFJBToX5GI0zSwgptUdSgU+ZzjM49kQhJWToPjFImJnSPtJiSElTHTU9Iv4ED4jSpXKUlQCgRcH3gFtYf1GM02+79OInwzGbB7pbXzh0iYD6xUDhhlOZb5XuhWnorY9DB2G4iAd/I/KFEtKHB6hrKg3Kyy9jzhXU4rLSspUS4Ow6QeqsTkKnDXJigVtXnmKVzJby2g11u3GyDop94TullqZJUdLbeQsIAmSSIsUulfWIKvDXFofasxJWimmqRlMskgKs/I8xyhdPwychReYrLqC5Zv0gmqRlLaGGuBLVPBSoWTqrZuXnAhWbDt8wu/ZzFmCUSqpTFajJll5i3PeI0loJ63J29YsVdV5rJskWAjU+chCBKlAJQnYafvrAgQpThOrH5axuUUClfvM6yw2GQ1CrMNTHNJhaleFJMC4HiCUqeb386QUu9lDX4P7QxreJVMcg0FgLCLLqkKbpZtOwfZDZeDpQHmKCeguffSFuKzkLARK0F1F3dtAeQ3igr4lmzqoJmEBDl73caDpE+PVVSr7KmKEgvmWVC12LJjO1Gqez/TXjPnPiaFWjFfqPJk+LYGsqKp87LLTfIixI2cmAqjE1lOSnAlo3VyAZyX1MbE5CJHZTpxnLJckandoUYhimdSUAFKToNH+sIKhJx4E0AMDJkHFWJqUElKikCwI1P7P6Q04PkTgM8x2IdIVcnmW2GmsTScPSSkryjICsPZNgxPwhFw9iU6fWpUFKCO9obFLGzcnaDDD1FQOB2ZRiVbk/tLHjks5kFSQpK9iN+h0DwhqKCegvThYHIaRbcSlBRBUsCXLF33I394hOISzK7QL7qXc+XlAq3KjgZlmXd9pWqLG6rNlWlj1BBMWCkXVeIDKQ+qt9trRFQcRyph7pY+hcc4jxmTWTJ7yiBLIGgb0IJ+UXJ9fQWd+nB5noVDUmpkDOGmoGnzEO+G6h5akbpuPIx51h+KzZaETFpKVoLKGxS+vkRF1kVIQtM1PhXc+uv1jY0t/vFwe5iamn3bcdRvU8oq82jQJ5JDuA3uYtlal05k3cPFQxupCVIX1Y+RP9BCWuTiG0zRjSOqwHT1eD5lOG0jnDJDJdmdj8IknzC0Zq1gL6odmOeJAA0sbXMTy0gARFneX6+vOJpRjsDP8TucSZKniCsm7Dy/fSOlKIgJU9y7WEc744kKuTmaqqUFL6Ee8I14JNXcMH3eHyUZi6tBoP3rE+cEHkHsOkAZQTmHDlRK+vAJ+QpzhSdwD+3gmlwpCEsU36iHMjdo67M84kVLjIkG5ujApVZMlD7WWpvxJGceuX5wXTYnKmDurB+HwMAy6lSdDHZr91IQo8ykPHojpGHyn8zJ98D2J3W4MJpsWG6un6mOampShPZSrJHxPXrEVRialBtByEATVtDFVC18+YJ7C0xU2D8JU4X1TaEIn5jbQfGHWErZY5G3vDJXiUlQC84m5Vd6WsgDe1/p7wJgeI9qJ5P3beyQSPjG6/8A+tiM1KvBML+rfT5CF1KvslVQSLKUFeWYEfpHnLl27k/kTfp9YVpWRJJnzFqFkAOOai5f2hjgWHzKlSpilqlSOepPkPeA5eOyu1mS5qXSTfZ7AajTlDqbxHKyAOkIAYJFg23nFrC4AG36fiGUA9GbwugR2hUhJyIJ+1VqroOnUQNOo0Lqc6lgS0XyjUr5HkAGgLEuLVqQUoFhdxozcortNWzlH7NKlBwS+5684ulDtluv3lWtRcKeZZcQx7NNygKMtlJOrMzkAlvOJuGKmQJvZ04Ucw7yiSSANg8bnYXMMshATnW3i0F7+URYXRJop8vtZ2Za3BCR3Q/U3Pwio2FCF7+n1lju3cj+ZLidf21UJSiRKCsraAq2f1g6iwcCXUSXypLtawcf8GJcQ4ckuqomEjL3nBbr6wBL4pWuclCENJUQkqNyerxTJZfR47/edjB5jXBeHZdJI7QpzzEhwct9HtCjG8YnJyqmrKQosECyh1PKLNxJXzJMkKlDNcWfbV+sK8DxNFUs55HfABKiLsdLmAqWObHGZbjG1YLglcslCAVrK1OSfwN7NF1osZyPLV3pY1O6DzHTmOsJ6moRLzBAyv8Ah1EBYTRFCirMVBT5s2tzryLRIu2tvU4/zKPWHG1hn/E9PwbFAO4s906Hk/6RFi+CfaoVrLzAno1x6EwhwckyAd0EoPkNPhD/AA7HMvcmXQbc2+ojdZRfVmYmTU/EPTPSBcgDzhdUTwT3SVNy0v5Qn4l4NUR2tKc6TcoBuPyncdI54dWTIyl3StQLv0N384wr1es4YTRrCMNymOGIci/xHlaGFM+UPaESKQ5hdrj5/KLAHItC9a4OZayRT5alBhpu/KIUUpe4YDSDULbWI5ly2+sFKjGfMGGPUjTLJ5NEaqMgku7nTRonluPpHap46WiQikeqduIPEX/zer289faNIqjs5HrBMxKFG6QTGGa1hYdBaAiv7yxcfSVhOOqTabLI6puPbWDafFZS9Fh+RsfYxkZHsZiSaYlg+0JKqpMw5U+Hc8+gjIyJxOhFLJaGlMloyMiZ0r/8UaA5EVKBcMT5i4/UesUI4hnzkEgFILMwZ7XGtjGRkZGqQZzNXRucYlPThUyfUqQgEkkno2tydLRccI/h+CodotJAuoJ57DM8ZGQDU6h1IQdYjFNS4LfeFTcVopK+wElJJOU2e7sz6w0ppMmUQoICUjYagaktyaMjIBfXgLyeRzGK2zn7TuvSalKDJmhCbEtuLsQRFemU0xJLTkzA7ZVaEjbvWMZGQJCVJX6S58GHUGJlaDKmS3t4ToR0fUdIErUSzMSUzchQP7IhtgzfsxkZDFahif2lCeBLFXVqBTjtyEhtPvHziDh7E5UwLXLAFylugA1PlGRkLise5L/eWJ9QWJMfqlS1BRsFKIGrDp5w24qxxUhNOwDLDEactPeMjIIlSvsB85g2cjJlm4NrUqJT92awP5msWg2sllCik7H4bGMjI0tAxKYPgmZmrUCzI8yfDsVXLPdPptD2Ricqb/aJCFnVQ39frGRkNsoIwRFQSORO5mGKcKQQodDEhB3BEZGRlazTJWN6xqq0ucGaM19DEBmMWjcZGUXJXdG9oziazWiCZM6RkZEuTOWcSJp8oxVQE2D+jn9IyMiiHiWIy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5378" name="AutoShape 18" descr="data:image/jpeg;base64,/9j/4AAQSkZJRgABAQAAAQABAAD/2wCEAAkGBhQSERUUExQWFRUVFxgXGBgXGBgaGBwWGBQVFBgXGBcXHCYfFxklGRcUHy8gIycpLCwsFR4xNTAqNSYrLCkBCQoKDgwOGg8PGi8kHyUsLC0pLCksLCksLyksKSwsKiwsLCwsLCksLCwpLCwsLCwsLCksKSwsLCwsLCwsLCwsLP/AABEIAKgA/AMBIgACEQEDEQH/xAAbAAACAgMBAAAAAAAAAAAAAAAEBQMGAAECB//EAEEQAAECBAQDBgMGAwcEAwAAAAECEQADBCEFEjFBBlFhEyIycYGRobHRI0JScsHwBxThM0NigpLC8RVTstIWJGP/xAAaAQACAwEBAAAAAAAAAAAAAAADBAECBQAG/8QAMREAAgIBBAEBBwMDBQEAAAAAAQIAAxEEEiExQSIFExQyUWGRQnGBobHBI1LR8PEV/9oADAMBAAIRAxEAPwD2FKYkSiIVTWhTiXFEqS+ZTnkIFZcqDLHEvXU1hwozHilARGZ0efV/8RTpLT6mENVxlUL+80JNrl/SMzTr9lWn5iBPXFVPWODWDnHjEzHJx1mK94i/6tN/7ivc/WBfGv4WMD2QP989rNYOcB4hSS56SiYkLSdj9RePJJePzh/eK94PpuNJqfEyhE/GE8MsqfZTDlGlgrP4b05uhc2X0CgR5MoGKtV4UmnmlKp0w5QDsBcsBprFpw/jNEwsTlPXSJsbppMyXnXLzkXt4m5gjWBWCq1fTxKKbqWxZkiViViKB/elupP1jF1smZqZati4Y/WMqaakzsTYG7EP6KIt7RBNwWkX4FzAdgSg/wC0QlsX6xrd9jOeykhyHvyUWfmL6xHNqUAeKaPVR+sCT+Epg8KkgbZi0cSsInpDdpKI6LO/pAyin9UKrCOeEq1560ywtfcfvAgAguHJ53i6Sp6mSS2Y7A/WPPsKmT5C1KNRICVDvJZSz3fQMbtEuI8VkFlzQUJLqTLSQVNfLmUosPKLbBnCxW1GZsy9KrAkErYMWPeGm5AHrEMytMxraFw1nTtYxXMC4xpKiaEAGXNLhIOij5g3Lc+cXNIZgWv5eftFWRh8wxF+BOCGSH15j921iCXMeYoDZTOfK8axHEkSZZWtVrBLi6lHQAC5gSfifY065qxoCtTH4A+bCOGcyslrMVCV5EJzr+D9TGIqlgutQfQJT4R1JOphFwumZ2aqia+addIc91BL+jv7ARDxTjmUBKWzGwvoDqW/esVIYvtzL8Y6l44eCJpzhRJSWHLz6xY0qjzPgStKCOR1i/f9RGZtRz2j0GmsSuvB4mdapLRhGRyDGyoDWNEtiBmRhgKuxLIGTqfhCadVLXqTGdqPaFdR2jkwq0luZZc45j3jGitykmGdHVMQLkRWn2kHOGGJzUkdRhGRpMwGNxphgwyIHqeY4/xspZKZZYRU5tQpRckmIiY08eZwSctyZ7hK0qG1BidFUZHMbiZ03GyI0BGGOnTTxqNkRysOI7M6QzqkJ84e8L8Sl+ym3QqznZ4ryaG7kxIFpSQmIPMuyK67TzPTpXD1IpCs0sBt3IDavrFMraKUiYMibpLg5lXYvvaLvwqrtJQKgCMgzA3BZ9XhDxFwatZzSClvEUqUQEl37tmb5Qya3sqBQfvPPBlruKOTK1i+ITpmuVICnDuTo2oEapMGmzEZu2Snoyifn5xvEcLqSnKVIAbV3LaOzft4WUdMUpV2lQt0lsqe7s4JB8QhNFAGMiOkjxDJuGS0uFzySDskevN/6QDVUlPcOtV21Z47TQJKUqVMmDPceHQ87Wiw0FFTS1pQMuc6GYXJOvd294sTt5z+JwbxKrQcOGZMBkyyljm7RZUySLhiN4vFNxLUy0Dt0omtqt8m2+rxDiGJrSl3QhGy1kN6DQRWaitXUKaRLnVSn8QQopHkwYCJxZfj6f8AfMA5qX5hOMQ4kX/OInrWVhCnyiyEp3CQdbbxeqvEETkAIaagKClMxDM6R15+kUhH8L8QnsqahMlP/wCq0hh+RLmLXgWAijUJWdK84+6CA4a19bF9tIJqqSKwR2ICuxHswIbW4qESyro4bTpFTo8JqKpZWmWtZJ1A7o/zaCPQcJlysoCZSVn8R7w1Oj25xYVEMHJPwHsIFWqVLubkmBsYliAJV8C4bmS098gEbJ7xHmRYQ7QWsTpb2geprTmCQbEgNElMsEh75ifYPAbr1sICyVrIGTG6a85A3KIjVKMRmA6ysyAFnJLCJs1Tjsyi1A9CTq7yojlrjJcspQSNSCfWI5aFKNtISLE8+YXbCs4jaFMYhyq/D6j6RgXE7yDK7YyFcnct1gjtlbEEQtl6tG+8LJLCHq9Uy9H8QBQTxl420aaOoLPW4mhG2jYjYEdOxNCMjcZETpjRjRjRto6dB6mcwtrEFDRqmTEoSCpSiGA1hlQ4FNqJmWUgrJ15DqonQR6nwnwMikGYkKnEd5eyf8MsH/yMGppawwGp1tenX6t9JlDSimkJlarYZm2tpEqMPmLFk20uYydxDLlzFS5cvwkgrJ1UNepv12hF/KqQtUyWshKiSUuXvyI1HnDFmtrpXavOJ5sUPad7cZ5k87hlKXlrnpZ+6CAVpfUAgOB5wDW8KUcpivvrXYXZ/PkIHNaColVnLdQ3P97QdOmoWjKrvJb71iDzHq8Z3xSjJCgRz3LYHqMkwOjlS7oAcBri3TKdoytMnNnm02Y3ZQN203PJ4hw6tQ+Wxa1i0S1dMVTpaEgsT3uQAv8AT3gS6hwuB/aWNa7smbk4VJlSwvIFJzOELSFAPcBlCzAxa8MSiZLDp7M8kWHtC9ASTkUkEDfYdPOBTiuVapaCHTf0Zx+sOaa8V5LH+IpdWbMATjiGSETUSkqUozCBfQElg5/esBHASZnZzkkJIIfY2ZgRA6cbUVuSXO51eLFQcQMkCYMyT+94umtRyVfo9SH0zJhl7gFBSCSsSkhkhyB6RNVLa42hsuhRUICkd1ST3dyCNuqYUYtIITcMdxt/xCuqqKjcvX1nVvubB7ihM4qnJA2c/CDZk3KfKFOGEmd0AL+sT1tSSopSHJYAczGMzEfvNFVycSxGcCMwPdIeBZMrOoKOg8I/3RCilUEIlk2Adfm75fL+kN5EsAcoYwXaLHCjiaqCAmB5KuRgaprwtTJLgbwbSyw0SDufCypG0cyUA9IxaEq8x7jyjohrRzOSwflDBHGIIHmDl0Kvo2vWJs0ddnnT+sArnsWYltxFFrK8+JJwZ5ZOpykkKBBGxsfjHDR7JVykTLTZaJn5kh/fWE9RwpRK/u1I/Kst7F4230jDozRr9qoR6gR/WeZtG4v6+CaT/uTh/o/9Y5HB1GNZk4/6B/tgXw7w/wD9Gn7/AIlCaN5Y9DlYBRI/u1LP+NZb2DQXJmSpf9lJlI6hIf3VeLDTHyYJ/aifpU/2lGw7hionXRLVl/Erup91RYaLgqVLvPmdofwS7D1Wb+0OZ+IKV4lE+sE4HS9rMc+BFz1Ow/WGU0yD7xC72ja/A4EbYPRCWgMhMtOqUJDeqjqT5wLxFi5lSyUllHSJ8Sx6VLVkUrvkPlFy3PpFb4lqFzEhSQybOGvlOp/pA9VqFRNqnmK0VF23N1KlJx5Wdyhaio6pTmPUkbw1nYowJuGGhSRC2kxBchSS3ibKhVlEk89hazwyTioXmuUrfvJOoJ0ty5EOLRhuuRNfODOjSonSlEkImJ5hi7aKBv6QkwcqmzJqVvkl2HInp5X+EWQ4aqZLIVLClaBThKvfeB8NwpchOUsouSTrcn47RBwFkKTFGNYEtCO0plK7QfdtfoM1vQwdgaK1aEKqWlkXUE6tydyA+/KCMVmKKW0ci42uN4NwvEBKRlmsSNDyDcztHCz07T9e5DKc5EYTJqkoDFgWIT0JL39IS0YaeRcmYXc3AYadIFreI0mYAxyqJY7WuwMGoxUkWSfQAfrFSTmSE4i3G6GahZKEFYO6SNeoJ0gRdTUSEhS5SiktoQSnqzvDheIFJdRZNrG5J5MLmJKoz6kBKJYQjmTdvJLgepi64PJEjOBtzGfBfEAmLWkHQA/PbaLZiFMmYgvy1Go6xTMFkoplZVEZjYl7v1i60s17RuaXY9WzsTJ1GQ+4cSq02F9gCFMVEvmGhvZo6kolBebKym1D/EfrBtROSJi5S/C9juHuG94XVWGTEqsQUHRT2PRucZmq0rUnKjIha7d/Z5hoLOrxeV/hAdQZs05fAjVh4j5nQQUmaEgC1v28dfzbwqawB3CBjNSaMIFkgdSXiYZr39ohFU8ddsOccNq9SOT3IE4kndQsW1GvKJEVvadwpsT4gQQw+LwpqcIlmYZhKhmLliAOo+UNyUy5WaWAdAlupb3iqlicGWKgCS11aAOzHq3yhb/MNBFNg8xZzL7gPPxH0+sMEUUlIbKVdSfpDyaa+7kDA+8AXRIROpzygCfKh2FAQNPS/URrNql8iLCoyuTwYGUYsM2mlq1dPUafGA52DHVKgr4H4wRbK36M4h1il46gibRKT4gR5xCsAakDzMHCym4yNRi14HIyUwI1U6v0HwEUyfictOnePT6xd8HnZ6aWrTu/qRHMMCQJTKrhtcwzl5y6lFSTd0qu3ptEmE4lnACjmaxbmNYa1tUEzm0u9+oa0VSnpzIq5qjaRZYbUrJZgPieQjzFygswm1WSQCY2x7Bu3QynZJCkkMGKdLtYbWhCtMolHaEZkK1/Kp2zDYsk+sbxfidavDYfsW6xnDnD6lLXMntkV4ZZDtzUo8zygQJA5MPswMmTf/MUpW5sDYEtv8f+YcS8XQtNi5fYe194S4vTIXP7CVJQtWVySmyAdCVfdMNsHwORRoJWvOo3LnuDoE6e8TsGP+YMkf8AkhxOa8lYQHKhlsHcnQDrFZ4jwaunSktKWlwMwBGZ201eGON8YhNRL7CUZikk5hLSSySGKiE9GuesPpXHaB3VjKpnYhreoEXRfd4Y/wASSW6EoXCs6bJPY1shYRolZSSB+Yhw3WHMvB0zKpARPWiUpJLJU76MAS7bxaZvFconvEDzt84V1hopqCtGVCh9+XZiebW2i7OGYuBKDIGGjeRg9NJOYlzpdRPu9zCPHeNEg9lTkFWndbu2e48tor+B0K6hS88xakoUUhQLIUx2LudobyODJcuaFoypH3gBqTvFThSQ39JIXzmMaLCUpkCeslU0h8yi9+g0EXfCnyJfVh8op+JTR9jJvmWrT/CGc+jtF0w4O0P6AHJJieqIIAiPiUkVB/KlvaMo6oEZVgKSdQYVcR4oVVKlC6AyR/l393jqmnvcRrlQe5nzrF+FlAdpTElIuZf3h+X8Q6axXkYtMGo05uIv2Hom6pSr2YfGCa7hVFR3lIyTN1Br+Y0MY+p9mhvVV+I/TqwOLB/M8/Rj6vKCaFc2epklhuf6DWLbS8ASUqdff6aD5mHCMPyDLKShA6QtV7Kdvn4ELZrEHyCV+j4fKbrWR1N1f5RomGUpKJYZA9Tcud7xPMoJh6+sQqpVDVJjZp0lVXyiZ72s/c4WsnWOYxam1tEfak6C3WHAIGTS1qgoC0QJSCAxjvzjznImj3B5jHuj99IBUskto2gEFSbk+Zjisk5ZiTzHyirg7cy6d4hEquOUBTEaXuPjAk/BKaZfJkPNJt7GBsWmZZYuxd/gw9dTEeHzVTPDtqdvUw9p72CgZi9lYzmEJ4YQm6WV8/aHWEJyoMvRrj9YFlUpZ8wjDWFKrm4hwagHgwBSKOJKciYlQ8j5RWeLp32STLCizghnU9gSwe+kXjF6Xtk50B1gd5IN21cRTp8xLKyl1A3BsoHkoaj2jI1dZWwtjiaemtGAPIiLg/DO2WZqgQgKaWlVz1UWs8XatmpQmzi2+unIRUMIxxf8wuSB3XzPtmJGZjub/Exbl1w/ClzrYPaE7OySP2jhySJS1Y7MRULlykqUpZzOlKjoGuwtteO6rAqyaCuaoSUHdSnPoNPeLnLrE5SSlwkOWZ+jOecaNZLKfGhNtFsRcci5i6sOCBBElTiI+GqNEmXlSAS7qVzPPrDavw1NQPtEpVuklIJB2IOxFj6RVMNoqkTpvYhMyRnJSCplpe+XMzK1hqniGZLWJS5RRYucySLeRd4qa23Ehpfd4xCqSvTLSpM9CVzkAhEzK4dgWBIcG/wiLD+IlOl7p6P5aD5RwqaianILnfzPy2iu4hw5Mkd+VNUq5UpCmHmAdj6RUENwTiWKgS5qxWRNJHhV0GraekLqrFn7pIZJyliBpyG/nCPhrBKqpOchMlLkpBLzSHsctrHV4u9FgcqQDmSCTqSHJUfd35RZ6yDg/wBJTcg6iuRXylBCh3pwIShtWVqH3GkXdJMmSPxmwHU6mFOA8Gpl1C6hQFy8uWLBLgAk9SXts8WdMpjmVdW3IDkPrG9o6iieqZOpsDN6ZXKXhPtLzSUjl94/SHdDg0iQO5LD8zc+50glcyIzMhhrlHZgAhMnM4xwZkQlcDrmPrpC1mpCrkQq1ZhqZwOkYqaBqWgHtrWgCoqCS2sKHX7VH1hRp8mPU1AOhESCZCeSGES9sXsecWTXH9QkNpx4jJaUq8SQfSIv5FG1ojk1L66xLmjRS7cMiLMmIpybco3nOUk7awWqUICxNX2agnUggcn5RkMMCNjuAUlV3n6xJXLzTJbXd2Hs/oBAVJmTYpIbpEVdiOSqkXsHzaffISPlCefTgxsLluIxxLCBM7rnM4IPXe2jNBlHRBICUhkj49T1ghQ7/oYmkWEPIBmJsTNrQwhBOSZk7KLJSMyz0ew8zDmvqWFg5NgBqSbAQnxRQkyzLSXUo5lq5k7eQFh5QxXXvb7CCZsCRUNaTMXMFtEjyEQcR8O01f4yZM/aYmwUPwqbUfGBaWblTEkyc4jSKAjECCQciBVOBqkpyLlMnRMxIzo6FxceR5mNJwWakJUFSiHGoV8UgmG1DiS5fhNuW0HfzcpdpksX3R3T8IybPZ/OUP5jy6w/qnnGKyqj+ZlygoFM891aEkAHVQLk5WF7NFqpP4eU8tLkZibqUSpyfMG3l84bzcMknKUTVIKTmGZIV6bRJWUylIIRUywSPvJU3wMAOmuAwF/BhffqTkGI19lTgokpsxKiHO+/LaIauUOyJWhIzs1u8QXuCLgesR4dwfPQVGbWSFBSn7pWO7Z06X0hqcGlgl6lIGwSkqtycs8DbSW/SFF6d5lLpq1NNPCdEqFidc2zfKGk6pMxYR+I38t77wxreFMPmt2vazstwAcge34b7DeG8quly7yZKEH8RGZf+o6QT4AuBk4+sr8WFJwINhfDkxE0TE91Ni6jlAs2mp9IcpqEIUMv2s02CiLA/wCEfvzhRU1613Uon5Q44YoXJmnZwnz3PxjSo0qV9cxC29n7jyllqSnvF1G5+kanTGjtcxrmBgQovHai3aMDuDrXPM0b3OsaCucbWlheNCMznPMa8TqOSjpHObaOsxBETwZ3MBqZje0BoQbecG4ylkZh928L6LEAqx1/esZ1vD7THK+VyIbKmbRyZ2sbSktZniKZTHeLc4kcZnQqt30+UMUVLh4Uy6Pr7xOk5bQxpLWViDBWoDEknieY10pfpEc7F1rPLk0KqTB0pSlZmTQlVwnUkc3VpDCThstZ7k9Sei2B9FQI+8PmFxWDDqWsWm5VbrpHKeJKaatUuYLgXIAUknk4uDHcvh6WPGoF+ZcGOpHC1OfAwL6pt8Iuq2dShNcYy6xxLWPK/wDp+kHGeITTKT+XlEKU4CgU89rN5wVhiCXmr8A8I5n6QzTvLbccxezAGYZMm9mnOfEfCOQ5+cVfEZ73MNK6qK1EmENUrMphoI2q6wgxEWOTmRpmRNLEcy5EGyZDawWROJVvKCwhxC2uxUo8CAocyfkBdogocUmKdTJAGov9S0Jvr6FOCY2ujtIziM5suBVhRsHPlf5QdU41ITLdIeYRova+rDXpCSZiKioBASXN1KLAWfQXPpAbtbWuAvMvVpLG5PEPGET1fdI6qt847TgCh4lgeV4TVHF65agh2/Pvcix5QwpscUoOSk+n6iKfGV45Ev8AB2+DGSMLQnVSj7RxXUBlgKBzIO/I8jygc4uC1tYb4dVpWChV0qDGDVX1v0YCyl07ERdo0XjA0NTI6gn3JilVWFmVMKVF+R5g6GLxhanp5bfh+UPeIsZzWr7p8oSUGIFK8p0+UOKrQwgMxKU5lEB313voALxga9iCCJpadQRiWJM5K03jootFZpq1RIyg5etj6PB0vHMtlOPOFV1Sn5pdtOw+WMyhoxK4hNeFJBToX5GI0zSwgptUdSgU+ZzjM49kQhJWToPjFImJnSPtJiSElTHTU9Iv4ED4jSpXKUlQCgRcH3gFtYf1GM02+79OInwzGbB7pbXzh0iYD6xUDhhlOZb5XuhWnorY9DB2G4iAd/I/KFEtKHB6hrKg3Kyy9jzhXU4rLSspUS4Ow6QeqsTkKnDXJigVtXnmKVzJby2g11u3GyDop94TullqZJUdLbeQsIAmSSIsUulfWIKvDXFofasxJWimmqRlMskgKs/I8xyhdPwychReYrLqC5Zv0gmqRlLaGGuBLVPBSoWTqrZuXnAhWbDt8wu/ZzFmCUSqpTFajJll5i3PeI0loJ63J29YsVdV5rJskWAjU+chCBKlAJQnYafvrAgQpThOrH5axuUUClfvM6yw2GQ1CrMNTHNJhaleFJMC4HiCUqeb386QUu9lDX4P7QxreJVMcg0FgLCLLqkKbpZtOwfZDZeDpQHmKCeguffSFuKzkLARK0F1F3dtAeQ3igr4lmzqoJmEBDl73caDpE+PVVSr7KmKEgvmWVC12LJjO1Gqez/TXjPnPiaFWjFfqPJk+LYGsqKp87LLTfIixI2cmAqjE1lOSnAlo3VyAZyX1MbE5CJHZTpxnLJckandoUYhimdSUAFKToNH+sIKhJx4E0AMDJkHFWJqUElKikCwI1P7P6Q04PkTgM8x2IdIVcnmW2GmsTScPSSkryjICsPZNgxPwhFw9iU6fWpUFKCO9obFLGzcnaDDD1FQOB2ZRiVbk/tLHjks5kFSQpK9iN+h0DwhqKCegvThYHIaRbcSlBRBUsCXLF33I394hOISzK7QL7qXc+XlAq3KjgZlmXd9pWqLG6rNlWlj1BBMWCkXVeIDKQ+qt9trRFQcRyph7pY+hcc4jxmTWTJ7yiBLIGgb0IJ+UXJ9fQWd+nB5noVDUmpkDOGmoGnzEO+G6h5akbpuPIx51h+KzZaETFpKVoLKGxS+vkRF1kVIQtM1PhXc+uv1jY0t/vFwe5iamn3bcdRvU8oq82jQJ5JDuA3uYtlal05k3cPFQxupCVIX1Y+RP9BCWuTiG0zRjSOqwHT1eD5lOG0jnDJDJdmdj8IknzC0Zq1gL6odmOeJAA0sbXMTy0gARFneX6+vOJpRjsDP8TucSZKniCsm7Dy/fSOlKIgJU9y7WEc744kKuTmaqqUFL6Ee8I14JNXcMH3eHyUZi6tBoP3rE+cEHkHsOkAZQTmHDlRK+vAJ+QpzhSdwD+3gmlwpCEsU36iHMjdo67M84kVLjIkG5ujApVZMlD7WWpvxJGceuX5wXTYnKmDurB+HwMAy6lSdDHZr91IQo8ykPHojpGHyn8zJ98D2J3W4MJpsWG6un6mOampShPZSrJHxPXrEVRialBtByEATVtDFVC18+YJ7C0xU2D8JU4X1TaEIn5jbQfGHWErZY5G3vDJXiUlQC84m5Vd6WsgDe1/p7wJgeI9qJ5P3beyQSPjG6/8A+tiM1KvBML+rfT5CF1KvslVQSLKUFeWYEfpHnLl27k/kTfp9YVpWRJJnzFqFkAOOai5f2hjgWHzKlSpilqlSOepPkPeA5eOyu1mS5qXSTfZ7AajTlDqbxHKyAOkIAYJFg23nFrC4AG36fiGUA9GbwugR2hUhJyIJ+1VqroOnUQNOo0Lqc6lgS0XyjUr5HkAGgLEuLVqQUoFhdxozcortNWzlH7NKlBwS+5684ulDtluv3lWtRcKeZZcQx7NNygKMtlJOrMzkAlvOJuGKmQJvZ04Ucw7yiSSANg8bnYXMMshATnW3i0F7+URYXRJop8vtZ2Za3BCR3Q/U3Pwio2FCF7+n1lju3cj+ZLidf21UJSiRKCsraAq2f1g6iwcCXUSXypLtawcf8GJcQ4ckuqomEjL3nBbr6wBL4pWuclCENJUQkqNyerxTJZfR47/edjB5jXBeHZdJI7QpzzEhwct9HtCjG8YnJyqmrKQosECyh1PKLNxJXzJMkKlDNcWfbV+sK8DxNFUs55HfABKiLsdLmAqWObHGZbjG1YLglcslCAVrK1OSfwN7NF1osZyPLV3pY1O6DzHTmOsJ6moRLzBAyv8Ah1EBYTRFCirMVBT5s2tzryLRIu2tvU4/zKPWHG1hn/E9PwbFAO4s906Hk/6RFi+CfaoVrLzAno1x6EwhwckyAd0EoPkNPhD/AA7HMvcmXQbc2+ojdZRfVmYmTU/EPTPSBcgDzhdUTwT3SVNy0v5Qn4l4NUR2tKc6TcoBuPyncdI54dWTIyl3StQLv0N384wr1es4YTRrCMNymOGIci/xHlaGFM+UPaESKQ5hdrj5/KLAHItC9a4OZayRT5alBhpu/KIUUpe4YDSDULbWI5ly2+sFKjGfMGGPUjTLJ5NEaqMgku7nTRonluPpHap46WiQikeqduIPEX/zer289faNIqjs5HrBMxKFG6QTGGa1hYdBaAiv7yxcfSVhOOqTabLI6puPbWDafFZS9Fh+RsfYxkZHsZiSaYlg+0JKqpMw5U+Hc8+gjIyJxOhFLJaGlMloyMiZ0r/8UaA5EVKBcMT5i4/UesUI4hnzkEgFILMwZ7XGtjGRkZGqQZzNXRucYlPThUyfUqQgEkkno2tydLRccI/h+CodotJAuoJ57DM8ZGQDU6h1IQdYjFNS4LfeFTcVopK+wElJJOU2e7sz6w0ppMmUQoICUjYagaktyaMjIBfXgLyeRzGK2zn7TuvSalKDJmhCbEtuLsQRFemU0xJLTkzA7ZVaEjbvWMZGQJCVJX6S58GHUGJlaDKmS3t4ToR0fUdIErUSzMSUzchQP7IhtgzfsxkZDFahif2lCeBLFXVqBTjtyEhtPvHziDh7E5UwLXLAFylugA1PlGRkLise5L/eWJ9QWJMfqlS1BRsFKIGrDp5w24qxxUhNOwDLDEactPeMjIIlSvsB85g2cjJlm4NrUqJT92awP5msWg2sllCik7H4bGMjI0tAxKYPgmZmrUCzI8yfDsVXLPdPptD2Ricqb/aJCFnVQ39frGRkNsoIwRFQSORO5mGKcKQQodDEhB3BEZGRlazTJWN6xqq0ucGaM19DEBmMWjcZGUXJXdG9oziazWiCZM6RkZEuTOWcSJp8oxVQE2D+jn9IyMiiHiWIy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5380" name="Picture 20" descr="http://www.mojezdravlje.ba/slike/novosti/AAA%20MOJE%20ZDRAVLJE/MOJA%20APOTEKA/Hrana%20voce%20i%20povrce/cip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068960"/>
            <a:ext cx="3810000" cy="30015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  </a:t>
            </a:r>
          </a:p>
          <a:p>
            <a:pPr>
              <a:buNone/>
            </a:pPr>
            <a:r>
              <a:rPr lang="vi-VN" dirty="0" smtClean="0"/>
              <a:t>BUDI UMJEREN PRI U</a:t>
            </a:r>
            <a:r>
              <a:rPr lang="hr-HR" dirty="0" smtClean="0"/>
              <a:t>Ž</a:t>
            </a:r>
            <a:r>
              <a:rPr lang="vi-VN" dirty="0" smtClean="0"/>
              <a:t>IVANJU </a:t>
            </a:r>
            <a:r>
              <a:rPr lang="hr-HR" dirty="0" smtClean="0"/>
              <a:t>SLASTICA I       SOKOVA</a:t>
            </a:r>
          </a:p>
          <a:p>
            <a:pPr>
              <a:buNone/>
            </a:pPr>
            <a:r>
              <a:rPr lang="hr-HR" dirty="0" smtClean="0"/>
              <a:t>    -i</a:t>
            </a:r>
            <a:r>
              <a:rPr lang="vi-VN" dirty="0" smtClean="0"/>
              <a:t>zbjegavati zaslađene napitke </a:t>
            </a:r>
          </a:p>
          <a:p>
            <a:pPr>
              <a:buNone/>
            </a:pPr>
            <a:r>
              <a:rPr lang="hr-HR" dirty="0" smtClean="0"/>
              <a:t>    -u</a:t>
            </a:r>
            <a:r>
              <a:rPr lang="vi-VN" dirty="0" smtClean="0"/>
              <a:t>mjesto slastica radije pojesti voće ili </a:t>
            </a:r>
            <a:r>
              <a:rPr lang="hr-HR" dirty="0" smtClean="0"/>
              <a:t>orahe</a:t>
            </a:r>
            <a:endParaRPr lang="vi-VN" dirty="0" smtClean="0"/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PIJ DOVOLJNO TEKUĆINE, PREDUHITRI ŽEĐ</a:t>
            </a:r>
          </a:p>
          <a:p>
            <a:pPr>
              <a:buNone/>
            </a:pPr>
            <a:r>
              <a:rPr lang="hr-HR" dirty="0" smtClean="0"/>
              <a:t>   - najmanje 5 čaša tekućine na dan</a:t>
            </a:r>
          </a:p>
          <a:p>
            <a:pPr>
              <a:buNone/>
            </a:pPr>
            <a:r>
              <a:rPr lang="hr-HR" dirty="0" smtClean="0"/>
              <a:t>   - obična voda je najbolji izbor!</a:t>
            </a:r>
          </a:p>
          <a:p>
            <a:pPr>
              <a:buNone/>
            </a:pPr>
            <a:endParaRPr lang="hr-H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hr-H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hr-H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hr-H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hr-H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hr-HR" dirty="0" smtClean="0">
              <a:solidFill>
                <a:srgbClr val="FF0000"/>
              </a:solidFill>
            </a:endParaRP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4338" name="Picture 2" descr="https://encrypted-tbn3.gstatic.com/images?q=tbn:ANd9GcR8JMr-SeQYGP_8iBOHI7ODjhwFL0uQBcOYqcpjTXTkEHdfMTGNy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6632"/>
            <a:ext cx="2466975" cy="1847851"/>
          </a:xfrm>
          <a:prstGeom prst="rect">
            <a:avLst/>
          </a:prstGeom>
          <a:noFill/>
        </p:spPr>
      </p:pic>
      <p:pic>
        <p:nvPicPr>
          <p:cNvPr id="14340" name="Picture 4" descr="https://encrypted-tbn1.gstatic.com/images?q=tbn:ANd9GcRKDHxZts_99sfVuxtNRlmn0Uqbh5w6WNPfmg5wCwETcTNEXnban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5085184"/>
            <a:ext cx="2743200" cy="1666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* temeljni uvjet za pravilan rast i razvoj djece</a:t>
            </a:r>
          </a:p>
          <a:p>
            <a:pPr>
              <a:buNone/>
            </a:pPr>
            <a:r>
              <a:rPr lang="pl-PL" dirty="0" smtClean="0"/>
              <a:t>   </a:t>
            </a:r>
          </a:p>
          <a:p>
            <a:pPr>
              <a:buNone/>
            </a:pPr>
            <a:r>
              <a:rPr lang="pl-PL" dirty="0" smtClean="0"/>
              <a:t> *doprinosi održavanju normalne tjelesne </a:t>
            </a:r>
          </a:p>
          <a:p>
            <a:pPr>
              <a:buNone/>
            </a:pPr>
            <a:r>
              <a:rPr lang="pl-PL" dirty="0" smtClean="0"/>
              <a:t>   težine </a:t>
            </a:r>
          </a:p>
          <a:p>
            <a:pPr>
              <a:buNone/>
            </a:pPr>
            <a:r>
              <a:rPr lang="pl-PL" dirty="0" smtClean="0"/>
              <a:t> 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PIRAMIDA ZDRAVE PREHRANE</a:t>
            </a:r>
            <a:endParaRPr lang="hr-HR" dirty="0"/>
          </a:p>
        </p:txBody>
      </p:sp>
      <p:pic>
        <p:nvPicPr>
          <p:cNvPr id="50182" name="Picture 6" descr="http://www.centar-zdravlja.net/images/slike_savjeti/b_1317819212_9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212976"/>
            <a:ext cx="4886325" cy="30099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sz="3000" dirty="0" smtClean="0"/>
              <a:t>Zajednički obrok s obitelji ili prijateljima najbolji je način uživanja u hrani.</a:t>
            </a:r>
          </a:p>
          <a:p>
            <a:pPr>
              <a:buNone/>
            </a:pPr>
            <a:r>
              <a:rPr lang="hr-HR" sz="3000" dirty="0" smtClean="0"/>
              <a:t>   Odvojiti dovoljno vremena za jelo, jedi polako i uživaj u hrani</a:t>
            </a:r>
            <a:r>
              <a:rPr lang="hr-HR" sz="3300" dirty="0" smtClean="0"/>
              <a:t>.</a:t>
            </a:r>
          </a:p>
          <a:p>
            <a:pPr>
              <a:buNone/>
            </a:pPr>
            <a:endParaRPr lang="hr-HR" sz="3300" dirty="0" smtClean="0"/>
          </a:p>
          <a:p>
            <a:pPr>
              <a:buNone/>
            </a:pPr>
            <a:r>
              <a:rPr lang="hr-HR" sz="3300" dirty="0" smtClean="0">
                <a:solidFill>
                  <a:srgbClr val="FF0000"/>
                </a:solidFill>
              </a:rPr>
              <a:t>          </a:t>
            </a:r>
            <a:r>
              <a:rPr lang="hr-HR" sz="3200" dirty="0" smtClean="0">
                <a:solidFill>
                  <a:srgbClr val="FF0000"/>
                </a:solidFill>
              </a:rPr>
              <a:t>Dobra školska svjedodžba </a:t>
            </a:r>
          </a:p>
          <a:p>
            <a:pPr>
              <a:buNone/>
            </a:pPr>
            <a:r>
              <a:rPr lang="hr-HR" sz="3200" dirty="0" smtClean="0">
                <a:solidFill>
                  <a:srgbClr val="FF0000"/>
                </a:solidFill>
              </a:rPr>
              <a:t>           ima porijeklo u doručku !!</a:t>
            </a:r>
          </a:p>
          <a:p>
            <a:pPr>
              <a:buNone/>
            </a:pPr>
            <a:r>
              <a:rPr lang="hr-HR" sz="3200" dirty="0" smtClean="0">
                <a:solidFill>
                  <a:srgbClr val="FF0000"/>
                </a:solidFill>
              </a:rPr>
              <a:t>            (skandinavska poslovica)</a:t>
            </a:r>
          </a:p>
          <a:p>
            <a:pPr>
              <a:buNone/>
            </a:pPr>
            <a:endParaRPr lang="pl-PL" dirty="0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 smtClean="0"/>
              <a:t>Svi smo upoznati s činjenicom da su osnova za zdravlje i sprečavanje bolesti dobre higijenske navike koje se stječu u najranijem periodu života. Nažalost, velik broj djece, mladih pa i odraslih ljudi ne održava osobnu higijenu na odgovarajući način.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 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     Higijena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Osobna higijena uključuje:</a:t>
            </a:r>
          </a:p>
          <a:p>
            <a:pPr>
              <a:buNone/>
            </a:pPr>
            <a:r>
              <a:rPr lang="hr-HR" dirty="0" smtClean="0"/>
              <a:t>   - pranje ruku i lica,</a:t>
            </a:r>
          </a:p>
          <a:p>
            <a:pPr>
              <a:buNone/>
            </a:pPr>
            <a:r>
              <a:rPr lang="hr-HR" dirty="0" smtClean="0"/>
              <a:t>   - pranje kose i tijela,</a:t>
            </a:r>
          </a:p>
          <a:p>
            <a:pPr>
              <a:buNone/>
            </a:pPr>
            <a:r>
              <a:rPr lang="hr-HR" dirty="0" smtClean="0"/>
              <a:t>   - higijenu usne šupljine i zuba,</a:t>
            </a:r>
          </a:p>
          <a:p>
            <a:pPr>
              <a:buNone/>
            </a:pPr>
            <a:r>
              <a:rPr lang="hr-HR" dirty="0" smtClean="0"/>
              <a:t>   - korištenje dezodoransa,</a:t>
            </a:r>
          </a:p>
          <a:p>
            <a:pPr>
              <a:buNone/>
            </a:pPr>
            <a:r>
              <a:rPr lang="hr-HR" dirty="0" smtClean="0"/>
              <a:t>   - higijenu odjeće, obuće, životnog prostora,</a:t>
            </a:r>
          </a:p>
          <a:p>
            <a:pPr>
              <a:buNone/>
            </a:pPr>
            <a:r>
              <a:rPr lang="hr-HR" dirty="0" smtClean="0"/>
              <a:t>   - korištenje papirnatih ručnika kod kihanja i      kašljanja,</a:t>
            </a:r>
          </a:p>
          <a:p>
            <a:pPr>
              <a:buNone/>
            </a:pPr>
            <a:r>
              <a:rPr lang="hr-HR" dirty="0" smtClean="0"/>
              <a:t>   - izbjegavanje diranja nosa, lica, lizanja prstiju nakon upotrebe zahoda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nadlanu.com/upload/images/articles/2013/11/07/tusiranje_1343647786_670x0.jpg"/>
          <p:cNvPicPr>
            <a:picLocks noChangeAspect="1" noChangeArrowheads="1"/>
          </p:cNvPicPr>
          <p:nvPr/>
        </p:nvPicPr>
        <p:blipFill>
          <a:blip r:embed="rId2" cstate="print">
            <a:lum contrast="-30000"/>
          </a:blip>
          <a:srcRect/>
          <a:stretch>
            <a:fillRect/>
          </a:stretch>
        </p:blipFill>
        <p:spPr bwMode="auto">
          <a:xfrm>
            <a:off x="1" y="0"/>
            <a:ext cx="9109472" cy="6858000"/>
          </a:xfrm>
          <a:prstGeom prst="rect">
            <a:avLst/>
          </a:prstGeom>
          <a:noFill/>
        </p:spPr>
      </p:pic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   </a:t>
            </a:r>
            <a:r>
              <a:rPr lang="hr-HR" b="1" dirty="0" smtClean="0"/>
              <a:t>Navike pravilnoga pranja tijela treba</a:t>
            </a:r>
          </a:p>
          <a:p>
            <a:pPr>
              <a:buNone/>
            </a:pPr>
            <a:r>
              <a:rPr lang="hr-HR" b="1" dirty="0" smtClean="0"/>
              <a:t>   provoditi svakodnevno, najbolje </a:t>
            </a:r>
            <a:r>
              <a:rPr lang="hr-HR" b="1" i="1" dirty="0" smtClean="0"/>
              <a:t>navečer</a:t>
            </a:r>
            <a:r>
              <a:rPr lang="hr-HR" b="1" dirty="0" smtClean="0"/>
              <a:t>,   prije odlaska na spavanje;</a:t>
            </a:r>
          </a:p>
          <a:p>
            <a:pPr>
              <a:buNone/>
            </a:pPr>
            <a:r>
              <a:rPr lang="hr-HR" b="1" dirty="0" smtClean="0"/>
              <a:t>   - kupanjem u kadi ili tuširanjem;</a:t>
            </a:r>
          </a:p>
          <a:p>
            <a:pPr>
              <a:buNone/>
            </a:pPr>
            <a:r>
              <a:rPr lang="hr-HR" b="1" dirty="0" smtClean="0"/>
              <a:t>   - koristiti umjereno toplu vodu;</a:t>
            </a:r>
          </a:p>
          <a:p>
            <a:pPr>
              <a:buNone/>
            </a:pPr>
            <a:r>
              <a:rPr lang="hr-HR" b="1" dirty="0" smtClean="0"/>
              <a:t>   - nakon tuširanja tijelo treba dobro istrljati  ručnikom jer time pospješujemo cirkulaciju.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PRANJE TIJELA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vi-VN" dirty="0" smtClean="0"/>
              <a:t>Stoga je važno prati cijelo tijelo svaki dan, a neke dijelove tijela i više puta na dan</a:t>
            </a:r>
            <a:r>
              <a:rPr lang="hr-HR" dirty="0" smtClean="0"/>
              <a:t> </a:t>
            </a:r>
            <a:r>
              <a:rPr lang="vi-VN" dirty="0" smtClean="0"/>
              <a:t>npr. noge, intimne dijelove tijela, pazuhe. Poslije pranja treba obući čisto donje rublje i čarape. Ljudi često imaju problem s neugodnim mirisom nogu. Z</a:t>
            </a:r>
            <a:r>
              <a:rPr lang="hr-HR" dirty="0" err="1" smtClean="0"/>
              <a:t>ato</a:t>
            </a:r>
            <a:r>
              <a:rPr lang="hr-HR" dirty="0" smtClean="0"/>
              <a:t>:</a:t>
            </a:r>
          </a:p>
          <a:p>
            <a:pPr>
              <a:buNone/>
            </a:pPr>
            <a:r>
              <a:rPr lang="hr-HR" dirty="0" smtClean="0"/>
              <a:t>    - </a:t>
            </a:r>
            <a:r>
              <a:rPr lang="vi-VN" dirty="0" smtClean="0"/>
              <a:t>redovito per</a:t>
            </a:r>
            <a:r>
              <a:rPr lang="hr-HR" dirty="0" smtClean="0"/>
              <a:t>i</a:t>
            </a:r>
            <a:r>
              <a:rPr lang="vi-VN" dirty="0" smtClean="0"/>
              <a:t> noge,</a:t>
            </a:r>
          </a:p>
          <a:p>
            <a:pPr>
              <a:buNone/>
            </a:pPr>
            <a:r>
              <a:rPr lang="hr-HR" dirty="0" smtClean="0"/>
              <a:t>    - </a:t>
            </a:r>
            <a:r>
              <a:rPr lang="vi-VN" dirty="0" smtClean="0"/>
              <a:t>korist</a:t>
            </a:r>
            <a:r>
              <a:rPr lang="hr-HR" dirty="0" smtClean="0"/>
              <a:t>i</a:t>
            </a:r>
            <a:r>
              <a:rPr lang="vi-VN" dirty="0" smtClean="0"/>
              <a:t> pamučne čarape</a:t>
            </a:r>
            <a:r>
              <a:rPr lang="hr-HR" dirty="0" smtClean="0"/>
              <a:t>(bijele-sportske)</a:t>
            </a:r>
            <a:r>
              <a:rPr lang="vi-VN" dirty="0" smtClean="0"/>
              <a:t>,</a:t>
            </a:r>
          </a:p>
          <a:p>
            <a:pPr>
              <a:buNone/>
            </a:pPr>
            <a:r>
              <a:rPr lang="hr-HR" dirty="0" smtClean="0"/>
              <a:t>    - </a:t>
            </a:r>
            <a:r>
              <a:rPr lang="vi-VN" dirty="0" smtClean="0"/>
              <a:t>češće mijenjaj obuću,</a:t>
            </a:r>
          </a:p>
          <a:p>
            <a:pPr>
              <a:buNone/>
            </a:pPr>
            <a:r>
              <a:rPr lang="hr-HR" dirty="0" smtClean="0"/>
              <a:t>    - </a:t>
            </a:r>
            <a:r>
              <a:rPr lang="vi-VN" dirty="0" smtClean="0"/>
              <a:t>obuću redovito prozrač</a:t>
            </a:r>
            <a:r>
              <a:rPr lang="hr-HR" dirty="0" smtClean="0"/>
              <a:t>i</a:t>
            </a:r>
            <a:r>
              <a:rPr lang="vi-VN" dirty="0" smtClean="0"/>
              <a:t> i suš</a:t>
            </a:r>
            <a:r>
              <a:rPr lang="hr-HR" dirty="0" smtClean="0"/>
              <a:t>i</a:t>
            </a:r>
            <a:r>
              <a:rPr lang="vi-VN" dirty="0" smtClean="0"/>
              <a:t>,</a:t>
            </a:r>
          </a:p>
          <a:p>
            <a:pPr>
              <a:buNone/>
            </a:pPr>
            <a:r>
              <a:rPr lang="hr-HR" dirty="0" smtClean="0"/>
              <a:t>    - </a:t>
            </a:r>
            <a:r>
              <a:rPr lang="vi-VN" dirty="0" smtClean="0"/>
              <a:t>tenisice per</a:t>
            </a:r>
            <a:r>
              <a:rPr lang="hr-HR" dirty="0" smtClean="0"/>
              <a:t>i</a:t>
            </a:r>
            <a:r>
              <a:rPr lang="vi-VN" dirty="0" smtClean="0"/>
              <a:t> u perilici,</a:t>
            </a:r>
          </a:p>
          <a:p>
            <a:pPr>
              <a:buNone/>
            </a:pPr>
            <a:r>
              <a:rPr lang="hr-HR" dirty="0" smtClean="0"/>
              <a:t>    - </a:t>
            </a:r>
            <a:r>
              <a:rPr lang="vi-VN" dirty="0" smtClean="0"/>
              <a:t>nakon pranja</a:t>
            </a:r>
            <a:r>
              <a:rPr lang="hr-HR" dirty="0" smtClean="0"/>
              <a:t>,</a:t>
            </a:r>
            <a:r>
              <a:rPr lang="vi-VN" dirty="0" smtClean="0"/>
              <a:t> noge dobro posuše, pogotovo prostor između prstiju,</a:t>
            </a:r>
          </a:p>
          <a:p>
            <a:pPr>
              <a:buNone/>
            </a:pPr>
            <a:r>
              <a:rPr lang="hr-HR" dirty="0" smtClean="0"/>
              <a:t>    - </a:t>
            </a:r>
            <a:r>
              <a:rPr lang="vi-VN" dirty="0" smtClean="0"/>
              <a:t>nokte redovito podrezuju.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Neugodan miris i njegovo sprečavanje </a:t>
            </a:r>
            <a:br>
              <a:rPr lang="hr-HR" dirty="0" smtClean="0"/>
            </a:b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Prljavim rukama se</a:t>
            </a:r>
            <a:r>
              <a:rPr lang="vi-VN" dirty="0" smtClean="0"/>
              <a:t> pr</a:t>
            </a:r>
            <a:r>
              <a:rPr lang="hr-HR" dirty="0" err="1" smtClean="0"/>
              <a:t>enosi</a:t>
            </a:r>
            <a:r>
              <a:rPr lang="vi-VN" dirty="0" smtClean="0"/>
              <a:t> većin</a:t>
            </a:r>
            <a:r>
              <a:rPr lang="hr-HR" dirty="0" smtClean="0"/>
              <a:t>a</a:t>
            </a:r>
            <a:r>
              <a:rPr lang="vi-VN" dirty="0" smtClean="0"/>
              <a:t> zaraznih bolesti nečistim rukama</a:t>
            </a:r>
            <a:r>
              <a:rPr lang="hr-HR" dirty="0" smtClean="0"/>
              <a:t>.</a:t>
            </a:r>
          </a:p>
          <a:p>
            <a:r>
              <a:rPr lang="vi-VN" dirty="0" smtClean="0"/>
              <a:t> Područje oko noktiju i između prstiju idealno je mjesto za razvoj i razmnožavanje </a:t>
            </a:r>
            <a:r>
              <a:rPr lang="hr-HR" dirty="0" smtClean="0"/>
              <a:t>uzročnika bolesti</a:t>
            </a:r>
            <a:r>
              <a:rPr lang="vi-VN" dirty="0" smtClean="0"/>
              <a:t>. Navika pravilnog i redovitog pranja ruku vještina je koja se usvaja u najranijem djetinjstvu. 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Higijena ruku</a:t>
            </a:r>
            <a:endParaRPr lang="hr-HR" dirty="0"/>
          </a:p>
        </p:txBody>
      </p:sp>
      <p:sp>
        <p:nvSpPr>
          <p:cNvPr id="8194" name="AutoShape 2" descr="data:image/jpeg;base64,/9j/4AAQSkZJRgABAQAAAQABAAD/2wCEAAkGBhISERUUExQWFRUWGRwYGBcYFhcXHBwYFxgcGhwZHBgcHCYfGBojGhUVHy8gJCcpLCwsFR4xNTAqNSYsLCkBCQoKDgwOGg8PGi0kHyUqLC8sNCksKiwsLy8sLCwsLCwsLCwsLCwsLCwsLCwpLCwsLCwsLCwsLCwpLCwsKSkpKf/AABEIAL8BBwMBIgACEQEDEQH/xAAcAAACAwEBAQEAAAAAAAAAAAAFBgMEBwIBAAj/xAA6EAACAQIFAwMCBAUDBAMBAQABAgMAEQQFEiExBkFREyJhcYEUMkKRByOhscFS4fAVYnLRFjPxskP/xAAaAQADAQEBAQAAAAAAAAAAAAACAwQBBQAG/8QAKxEAAgICAgICAgIBBAMAAAAAAQIAEQMhEjEEQRMiUWEycbEFFCPhgZGh/9oADAMBAAIRAxEAPwAN0RiGGNjPJO1PXUfSkchLKdD96zbJsb6MyyeDWhY6fEBRKgEsbi+k7kVBhutGff8A+o4mXKrg0KqCYOjsQSAZDYf9xqr1hH6PpQMePdq83q5/8ixTEKkWnt3NC+vsunMMUkm5GxPcc1QxYbMjQkvupTncooI71ZwhaWJltxuKE5XmP8sCQahUuJzN7BYlIFdBPIxpj5HuE2F8r0DqG48Q8EIAYhibix4FFss60jkb08TZXtZZNwLeGA47ftSVJjJVHvFDZWLG5rm+R5DZG5AS4f6enDie/wAzZ4MmiZAxCaRvqThrsDe+9gBtse5oxHiIjhgsTgqpIbSdrlrm5A/5es3zHOGGX4aND7dJvbzeougOomjl9F//AK5GG/huL/cbVQMdJyufPZvHckg+ialzqTLismt9RazBVb3nTGukFrcAkH7XNLMiXKi/uawI7Dft2A+/itN6kyt7E3Z1IYst2s/tst7cG+/2pQGV/odRdCdI1ahdzyT8WNhzxRLk1KvGcMsAS4I3Pu1m4FlvuT3Hnx/zcv0j0p+LxGllKxR/m34F76QPmxH3orgslEgCgX4C6bJcsTvt7vyqbk2pzw8UeXwRpp06vdId2u3BGo8EEi1/BrVPLQifMzhFpf5GST5vFh4zHEFTQdBA2AJuFUsL+7gk/N6WJespmiLIussravbcIRcAXFieCRe/9KhzPGI0KuZPTaQSObCx1Gw4Haygdrnfa1IM84HBcnV7txY33tcHfctY/NXBAonNw+OG23c0rAdRoqaEZm0x3kcmxJYBtPuBsPcbW7qOx2OQ5+jIY5V9QW92wNyLaiO1txYmsljxwbQWVdKdlNiQbrq24IBB/rbmjOXZkFBTVZdFiSL739xv8r/eos43qVr4qkXO+oMHBhpXibUol3jY/lseN+9J+I6WcPqYgLzquLWrVMflqZlgvQdlEpUGJrWswvb7G1vmsQwnTuMnnOG911JVtRNl083/AGpePkepmbOKCutkT3qrN0ZVhjOpU3LeT8VU6ezwQEq4ujc/+60HBdEZbh47YgtNJ3Kmw+w71TznorAyxk4TWkgF7Mbg2qh8LoORkQOR8nNe5b6fxeG9SNo2kuxG17CqXWuKZpW5570iwZvLD7QbFT/anjJcwjzJgjApNbc/pNhzQK/FrHcoGVMwKnRixleHLSUydX5o2Gw8cQJEhOo27DtUuIlgwje0a2BtftROEw5iNEiDXb2t9O1HmRv5NCwgKpRDv8xCw+IxOI9zsWHyakeBlG4tWgZf0WkbiF5VWQ8KoLW+prjEdFRBmSXFKDfawJFJy+GW2sr8fyUxrxZtxc6b6gaL+WV1of0nt80z4bF4Z20mMR6hsb96pY3o5sIusMsinh13/fxQNAxe/YUlMfAU/c6HMOAV3GaPpmJdcruGVOy+TwPiuenOvmgxDJImqByAR/ptsCv/ADeh2B6hWFWSRLxsbkd71LmUUPppLEpHqC4B7W2/xT8bgkp3chzYLFmaZichWVLwtqDb+0BudydJIF+Nz819WKYTHTKxKsw+hIr6iPjoNcpAGynqTGmzo/qho2EUh9h4J7Una6NZfhwq6zyeBXORbOp955ATKhV5oGZZysO5dd99luSKBHPhjJvTIPpEad+b+aH4DMW4kAdOysP7GjGO0RLqgguWHPNr/HkVUMdC6nzpxjG1RRl6fMUhAOtL7W3tV6GLQCxAA7XqbDu2Hw8kkhKl9kHcnzavRhlxOF9SRtGggE+b/wCaYlIDq41cg5CzUB43FhhpXck1VlwLqLkbUdhyy1ilmHxRSHpyYsNrqaHH4/O7NS3J5a4lB9QHk2aIVEUoNhwRV/8AFwQe5AWYkWJ7XofmeTelOwBtY8VQx2KG470k2n1hFVyHmJoGZ9ePh9KFA6FRcHncdj2q9k3VWX4iylPSY2AuoI2J4PF/ceR3pUxGF/FYRHG7oNLeduKC5Tlr6wADe9PVVKzh5fGXlXX9TZMHiMLHio4lv6jAhTYdgbC/PBrvqfC+o2nm4ZV86mjbf/tsSu/zWdZ1M64qJ1YgwgHb/UK0zEuJ445R3Abb/wAb7fPb71uO03Of5njfEyODdj3+ZlmYuCt1Vl0H1An5go4K3sDe9r9hbmlzFx2F+dgTta177Hzbbceac82h9QMwDMRGhcbKLHkix9rEEX2ttShicM4JBFu1jyKu+QESzGtrK+HkaMq4FyDbYkWv223/AMVdwWMuzsVCqSdgbEXG1rgjY+f9XzQ4KQdyRbg/N/8A92rtjdgF5IAv3LePipm2YwDjH7Ic5cqratRUKnA2A3sT22Jse2lqL9RxxRRSYiOxkmJ1MLbHxt8W+tIWWTOpCDlix0c3K8N9PzU8ywl8A4Yki97kAW4FvP8A6sRQYW+PJfqR+VjBAImR47OG1EGifTuPJkU/NCs2yttZAHNHOlcssQW2A3J7C1VeRm5juJ8dHD7iT1hhBHi5VAsL3H3oz/DLFBJ38shUfU0K61x6zYt2XccA/Sif8KNJzKEP+Ukk3+BcVInciYqM5/Fy1nmXuXNwQb0f6Ey8+oDe2neqfXmOLYlyOL1S6dxb+sukm9xxVedfrZMrwsC3VXGLpvHs2NxEjfm0tpv5pdzTGyNKb8k1o+cZUkRaSIxiTTdlHNyN6WcVmeFEet4wzjc22rV8h/xGrhRhYMbemcjEOH1YtiVcfk+DUM+XZW4ZUZkfsb33+aG571GcRh43iuFItYb2I7UKyfIrL6+KLIn6V4LH/ArwRMo5ezBU5cRtmI30Io9UYGSCZkfccqexHxRvoLFriGGEl43KN472o9mXUuGmKqYUKqLC43t9aUs2UZfjYpodo3s6/Thh/euY+A4moy8+RzXmIczn8Ph2ZFXUQeTXtVuooPVb1U3V9wR89q+rpq+IAakhGaL2uiEObLpCt2oOZKs5DCsuJiRjZWcA/vXHVTc+lyeQAJo+RdKesgnlf0oR3PJ+lXsRh8OG1R4hlN+CLgiuv4l5r6YWBfaigCw22FZsM092xrqst4wCZ89i8h8jnITQPr9R36kwELSK0jOQbWNrihue4CWQLFh0Poje4/UfJohkMn4rDuh3ZBqX7UrZlnLwzgRudIPF6nVCFv8AEuHF/r7hPEO2EiEQb+a59wH6VHYnzTIuOkXCxszqrtwG5I80BizyE2keEMx3vc2P2rzP4pMVaWM3UC2kfpt2tWjsXCKsvq4PzbEyhiXXc/q5vQ/LMtfETJGu7OQP3PNMJZUwo9dSTey9tqn6VEaYmOaPgGxHi/esCC7M6B8lfjPHuowY54Msh9GKzOw97Hz4FL2V9VD1h7VtfxXH8QcNIJSTex4pd6fiJlX6j+9UZFThQE4GAsTyc2T3D2YY0xzsTvuSb01dC9TLODC1rm/pnj50/wBKD510K0rtM8yoh+fHxQN+nXi3hlv4ZTtcf2qchiovqdJvg8lSgIv/ABNBzTAKEdW9qhhbSCDcLew7WuPmlDHZY120XGhiSrWJ/mnSAoI3478AiieRddNHZMaLgbCUC/a1mH+aKNm2HxGopiFLHjfSRttsbDakciskCZcJKuP/ADELE5UUNgORqufbsOSATxfyBUEeFa2xsOf9Attvbn72t9a0JMhLtyGWQAE2BvZdiSO42+9DMd03HCpMx022FyW1WXc77A3BHe1+KYhZzQEx/Ixr2YI6fyUswYG2nYncEAgcXHgtTfjDCYBA8hKFhYoRta9rm3fxbelTEZ5Gigox9u/gqxIBbwwINrX4ba1Cpc71G/e2/Y832PHI/wD68irV8Xj9mM5+XKcpoaEdoem8KRszOL8MPdYDnbkdqTOvc2jXB6IAY7sb9iVG1Xcoztg2oHwL8dibH9z+1V/4jdMPiIFxcR2ACyJe9iSfdt2ubH/eo2WnjHLrjNm5kBNMPROU4ibEq0It6fudybKqjkk0Cmw7KbEWrWOikQZLKY7eq0n8zzpHA+lHjUFqacjErcv3I88bBvKSHJvydO32qy0UOFw34mD3vfSDb8pPek38I7PvThDPEmEEUt/c17DwKdl4qRxnYwhnBuV+nndtU8ze0XJJPJ/zS/jM3iJezCxvtU/VOcaoQij01BsEHjyfmhuT5OrJqKkk0DseX7hi/wCCwh0BnpixSIzfymbdTuKaOv8AN2kkIX8o4ApSmyYKNX5SOKO9PTPO4jlAdQL6uCAKDHzwG67hfEMn8jsRcy3CSySgAE79qt9a4aSSSOI+30k0/c7n+9F8f1AICVhAUA8jk/eusrzJcWGjkALke1jyG8VjEubaCMSBTjuRIWTL4UXezG5H1r6rRkGFwgAF3Zzqvvax4r6ngFRQgHj7sRFLVJhcQUdWHKkH9quw5JI3a1EVyuOOysLsanxYiTOk9gWZoGYWzWBJUW7gAOB2NuT8Uj4vpiRGI0nY0/5vMuWYSOGAaWkAd27kkUlS9VSM253qj43C8pzcToxoD6+oVyINhI5ZJNgUKqDtcnxSC5JYk83p/wAzl/FYQPb3xc/I80iSx0C7nSVfYh3KcIZSsaAknYD5NP0PRghTbEKsvde30v3pM/hfOoxtnNrowW/+o8V11Jj5VnYG9wfJpyIGG5Nlz5RkAQ0IZzyFZrJOxR0242PzRvorI44SsgbWGNh8Gl7LsSuKgKv/APYgureR4NVcm6pfCvpI1LfikFTVCVvi+bGeGjCPXeMf1WB4FKOW41lmUr5rQs+yX8bEJ1OgkflY2vSrlPTlpgGZQL+RT3y8k2Opz8C8aUHruM3UyO+FsoN7hyP/ACFLWV4psPGwffXbY/3oh1FiZRM41bCwAH+nt9aB4/HekFuLki5J+aTyZlCmXYcOPEOZl0YSSVuNStSjmURicjjxTjh81PpXTYNsfg0m9Q4oFgAb271mdAcYPuMbMQTvU0r+B+JLHFAkkhVtc8XuPtU/WuNN9mA0A22P5hYkXJvvcn6geaU/4N9QrBjTG5sk66Ln/Vyv9dvvTP1pgmDMwJIuQNrXNzcm/J9o+ymj8FgO5wfIt/I5fkTOMRiyWs23zwLdv+b816uNPBtYWseD32v357/FRZihVwCDf/c71WSQ7Hx5/vVrvFH6mGoGKn2t3HG9j5AHxvTv0tJr1xMbxzAow3J32Fj2s24/vWe5aSCOQd9+24/c9q0Loef3jVbkAAi3Gw+AOPr9q52Y+5am0NzGs6IR3jvcqxF/obf4rvIep58IW9I7NsykXB+1V8/J/FT359R7/XUar4GDW6r5NLJvucnk3yfWNkHW4tqOGUnzvah2I6plnlvYeAviiYZUYR6Bp4O1Sf8AxlYplcH2sLimDE9chOn/AMjELy/ucLhUZgZSS57dhV7EYpoXCoPaarnCKHLM4/eq+YdToGAsDbvT1RFHJjuObIUBHUuZlrUqOQ3bxRPp+QRyKDtrGn96VYupdcnu2Hb4q7ic6SNLqwZu1LJRiTeoQzitGEs/6YlDk2NuxqDIOmpvVXSe470S/wCty/g1u19W9+/0pYizmQSXBPNJWyIOUY0YMe5oGZQI5nElwqMtjb9R2NfVfy7Fxz5e3rmwDD3ff+tfUvkYzkIqYnWr2HmiGNw8QKPI3u2JUc0Abqh9NrC/mg2Mxrubsa6pyhQOIjHx3ZY3NV/iJiRMkRXgqtj9uKz2HBNqqxlnXLIgjlQSIOL8j6UyZd1BhCvqCBieLXuL/tUoZjqriExIo16ks7/hcCQ3559lH/b3NJ80JtxRbNpJZZ9cpuB+UDgDwKr4iUW3olQgb7nRxaFQVgiyuGS9xWg5E0ePb05ltJb8/m3mlfBwg8d6b+hIF/F77aFJ+va1aUuBnZUxMT+NS7lWXpHIyRAEL+d24tUeLyfATSoFkAfUL+Dv2r3qTq+JBJEiBb3BIrPMOWaZSjb6hb96a2NVF9GcvC+ZvtdR767zD0yIk2Ci1IcOLYyDfvTr1zCAEv8An0i5+bUlZfiFEguL0RYnGNQvHAFUY4Z1KsceHlfdyLb9xQeTFRYqUBxp7AgbWo11RPH6UZk3Vx7Lfpt/el6TDsYSYmB+nNQofrLwCdyr1DjvRHpRj23/ADeaTpmub00Qxlo2Wa9vPeg+MycaS8bagOR3pWQGDkPIag2IMCGHY3B+lbnHmS43BRyghiUs/nUL6h8Hv9DWMkgKFox0p1DLgGYn3xPs6Xt9x4IoeJXYkZFmXMzwhLNxvcC/I3tceDc/1oUMuIJ2JtsSLEDt/wANPkcEGO1vhXQlhvGwIYfTf+tU06alv6QWzGzE/Tew8Hmn/NcM4lbcC5bgNRHHPB9p38cf8FNj5gmXYN8Qyhn3WJWBv6h/UfIA3/8A2rOX5HFDpbEyAKb3D/mNjtYXN9xSr/EHPhK6xqP5abKPr3PzxQgHIf0IGVgF4iZp7pZSW3ZiST8k3Jopi8tEaCQbEGuGy9g+pRxvRMYyOYaCdz2o0UUeUhTFVg93I8D1QlgZFuRVyXq4S7HYLxVJspRiU06bcGgGMwjRNpP70XPIij8Qny5E73LmY4su5IvY8VGcrcre1Xsry4PpJoxDhrybNsO1AuIudw+HMcmiYVI5rpZKZs+wsYRibA/ppWiQsQALknigfGVNGSZF+NqBmiZDgjLgAzbKrEC/f6UK/BJr5p0zPK5EwGGVUKWT3D5PcilfAZLKz2CsT9KsQYkS2O5aTkyECoezuEJgYlRrAtc3PJFfV11dlqiKGJpAHUXYfWvqlWqlLXeou/8ASQWFuK8mwAe6gbjirkWLUcV7lubouKi1flDgt9Aap1LWYVcIYvprCYVFSa7zMASBsFv2+tUMNOMG4AAaKTdSe3+4oh1Zl0suKaTfSxup7EHihvUsXpwxxHdvzX+DXmIB+smw8iDyhHCKxZm2YWJtXM2BV4tZ9pva1LeSY1o5B7jRnFyySMCTcU4OrLsRq8l6hHJcqdmCqL3NaJlWWQ4V7yONZWx+/alzoXDqcUvvN9JOn5AoN1tjHE7bnY+TWqlmr9SLy8j5H+IaFSj1lgCs7ld1JuD8UIyaFxKth3H96s4LOmY2b3D53pqxCpAiPGq6nHJ7H4pGRiTxjsWNTRBl/P8ABtiVCpvIqgsKT8JkDiUBltv32pnyPEvHh5pmJ1s1gfikzH5vIW3Y8+aJcTcDvqAHVXquo79ZYIDDwqpBt/zmlPNpDDh107E73FF8jxBxEEkT7i1x5BHiguYYYFFS3HINSjrjLcIq9ylhsyaaNo32vw1q6gwnoxsVIZvA3qTiwCi3el/GZqySn0zYD+taQUWzF5XUGz3CccSSLqlGgg7G1Vs0w+lLjdTwRXseeJMgWY6SDsQKvYyQoirENSne5F6z+QoRdgi+/wDP/qLeCxzRHYkfTajLdfYxV0pM4+b77fPNSY/L4nsCQkluALD70LmyMqbE70Hxt1FMGAoQfis5mdw7yMzeSSf713LnTORf968x2XaRe9V8Nlcji6qSKH7LqQH5A1CN+WqhsvcjmlrPMIYJrr9RRHKMRJFs303qv1HMzW2+9VsFOL9xmU8lv3LuW4+R194281VzbD+qVVRuO9qgweYEJpYEfNEMJmKWA1bj968XBTjNWnFNLWUZWyL5J2+ldYaMxuwAN7cmreHhaNdRJGrzfih+atiNPs3B7itUhNiUslIKHUVsxxju51HjanH+EGVrLi3dl1elGXG1xfYChmSdA4iclnBiQblmFv281qWW4KLLMu14Yh3lNnYgXsO30oMaOzcpyCpuzE7qDqGczN7yBe1r/wCKO9D59MZQGN7+RS9jcyjlkvosTzRzB4/8MsXooDK/Orsvem+U9jjU6Xj4j2DqLXV6ySYl2vfc96+q9nGBiaQsH2Pb5719Sxc82EX/ANxa/wCpEDjevcpj9WdAx2ZgCfvXD4ajHT2TyGQMEY24IHevKLMr4m4f61xrmf0o76EAVR8AVRzqM+hEjD+Zc882PFG8wkdbyNB7r/mN7Ut4/Mi0wkfcnmmMbMZhTh7n0PTV1vfcC/0qph2k1Fb8URObrGrFTcsLfvVHKrm580RQWADD57hzLMQ8LJITwdqZ80yqPGr6sbWY8g7Us4HNYNOiVT7dwRV5+rIdOmNbWFq1sYIu6MQ7M7ChII+llhOuWRAt+xBP9K7z3OI5NIiPtXbfal3GxvJ3NqoHDOvN7UsAqbO43hXUa8nzNvdG59jcfBqji8gcv+X6WqOJrx7c1Ll2bYhZUVSSt96NwQNHuYVB2YZiiGDhOo2lcWVe4Hk0BzfHKtmY3YAfc1dzbGzNiSJVHNgT4+KP5B0xDh4xisQvqSuSURtwq9jbz3paIVb9xT5giWZnz4fGYgH04pCtr7KePrQLE5bKhs6MD8itxk/iCQNK2UfAA/tXKxRY+IqwGv8AS3BB8UGdGQjnJlY5bLCpiQymS19NGOnsfIluSFPBpnWJLSAx+6NtDAnt5/pVPL5Y2kZTGAF3AF969wCmPRFXamVjh4ZJSxJDHe1qjON9STQY7AbX+lMTYlRi4wI1VNv087eaF5/meuRo1jWO5tcDem/C3cE5gOhUASZQzPuQUvyDemvKcGmHT1pB7Bsi/wCo+fpQ3DYEYdLyEkNxY3onn6h4IhrsNOynn61mMKptpjg1S6MixmPgxQIEYRhwRQLLoFu2qxPYGi2SZOEUuz/AtvueKGZZgx64SQ2GqzH71pIcmupiqUVSw3Jo8taRSujV/wCIvYVNgMiTDKH9MySt+UEbKPJ+aY5c1MOLaOIaUVDoA4Lbb/ND+qcxktFzawLfPm9ZloMAJiDkOREP9O9KPiFJxbaVZbhRYmw7/ArrI8bhhiTh0jXQoNi25JWp0zNjIJEuYXjCm3aw/wDdLUmSyQziVCCL+RuDRo2NAQYjjmyncZeouoFnwR0bFTZhxSNkucsuqKUExt/Q+RTA6xxHWJU0P+ZGNXc1wMCRJJCEBbuTsPpSn8jXBRqNx+LwINxczlsLg0Ehu7N+VLW+5oR0/nMuJlmlNrKlgPHbao8/6SxMxMgkWU82B4HgCuujsIsETvLez3XTxx80ghgftCV3OWgKWDMXFJq719TBBmWGLWKbfXevqcchgf7dTvlGLpfo+PR6+KB0/pW9r/J+KL5h1osXshVVUbWAFHuoOm/XiJw5YXJIVjcHfs3Av2F6yXNsFNE+mVGQjyCKPEFey005Bl3/APIzP1fIxsQCO4PegnVOTAxjERbKTZl8H/1VPCBmNHc09mAZWNiSCAeaFlCnUsQ0Io5Zhg7WbtRiKBQGCi2mlqHHNGbipJ86dvim43VRZimyiX8RJuaFxTb16JmfbmpsNgTfcUJ+51BDH1CuAxgIAY2+amDgmxNwagw+W7XPFNPS/TURKzTn2agFXjUR/inAOF3HtkVF5NK2HyGQkBIzpPc0Pz7NfQOmMBbbE9yR80T6t6gdcR7TZUPtUbC1VMdlP4sCVLAHdrm2k/NBlXiRcSuZ8imtT3o7FPi8RHFINYYjnkDm9+3FNXW+OBdgvC+2w+OP7VB/D3DxQ4pEjZWdla7X424Hk151dhZDLIukG53I47/1r2AqHs6kebkcig+hEbEYixsL0f6Tx7LIAL70DxeDa/je1qb+jskK/wAxxYDcsfFe8xwVlOIEWTIP4jSHDOrxgKZlu3yQaUsqx+IxEypGF1ttcDgeaO/xEzT11XbfUdA76R3+9EP4c5WqYXEzf/6gWX4B5IpGJSQLmvkOJbl/E5/h8Kqw6FndfzSML+7vb4vVHMJIcapMIWKbt3BpLzGVtZv5q/0ujNMvYXuT8Cq82NFTXclwknJuBpsxlgcpKNYvuD5+PFF82h/EokkV7EAFQb2IoT1PiFeZ7b+41UybNXhkUgmwPHaoiaMs1ZVuo1ZLhnhQs4JB2Cnuaj6lUIdbAKSoJt5qxnUuIexD2VtwB4P9qp9YZaq4GJ9d21EVgbjuE+lIHqLadYzKwuFbTxcbj70xw5wcegb2pKNiOAR5ANIBTep0BQ+1j/algm7kOPO902xNGw2L/CIWkl91iAgPnubUqYjOi8tlY2PzQKedjySfvXCSkcD70ReE3kbodRt/Ca7A3bffemPqJDHGigmwUW/akKDOpWsi/mJttWnY7DIuDhXEuBKB23NjxenY+PNaFxnzBlO4qZRipBINJN700ZhkSkOjsiEgOBffURuD4rnpvE4WJxpGt/JGw+gpc6rmmXFvuTvz9ReizFnyUdTcbDGn5lHF5JKj7C48jevqdOkcUwRmcDSALFvJ+te1O2Qqa7m/ADsXNPfEaNJEaBmbZihK3A/OSm3HdrcdqjxWBw8ytqiDRm2kqt9THa432380NwU3rKSJC0KArKkkYQSbcWO6WA2Iup+1W44o4zdHAMht6bFtgqi6qyjgCx7jxzSzqc8LXXcEZ5kowaJJBCCh/NqAup+aS+tMG+LRZ0/QLMg7fIrW1mWS6mNihUhjckb+ATduBuB3pP8A+jfhJZgd4wCd+6kbCiRvfuWYMhb6t3Mhjy3u1fJloJv2ojmB9x07XO1c4HCNfTuSew3NdAIL6jyvqV4kUA6eRUuXLI5tpJ+1NmWfw6mYqZP5Ktxq/MR/4/8AuivVckeAjiWBRflm7n61pIifkUMANn9SnhckSLC+tJ7mHCeD811i81GLwo9OyyRcqNtvIqvNmbPqU/lmAKn5I/8AdVIsgbCgzu4QDgX3b4tQrm+u+4bYizWZYy7I/wASC89008tbawqPG5tEmmDDi6swDEjn/m9DJupZp2a7WXsvAtVfHzi8ZX845+tCuMt9mlK8RGvo3pvVmDMCwWHdm8HsKZuo+rEjdlUC4PgXP+9X4f5OXhwt5JFDOR3NuayzPVfWxLffz9vFPxoMjFzOOT8jm+hD0vUEcm7qt+2wvRpc1afDPFFYSabrt47VlwmPP7U69E3Egv8A3qTysaj7CXYqr+os9J5S+MxwWW503L/AHNO+c9TphtUUSKqcWA5+tVsoWPDZxIBsHB/dhe370A6xwpEzH5NVYFB7k/kWz16qQwLBiHsfax/arGZImF1Qr+dhu3gHxS1g1YOCPNG+uMaoaBh+fQNX+9Jzfz/Urwt9bIgCbJARcNzQaaMo1jyKYP8ArSFACBtv80v5ljA7lhQZAoFiC7AbEcHxyCCMshbbkHmq/VEzTYSNiukKbADi1T9GMZcLIp02Q3Gr+1NOD6a/GYSQPKiIhHAv/wANKon1GtkXiSTqpleGyfUuq+/aq/4dt9q00ZBgVHpxStr7MbWv4oDPloRiO99/rRth46Mnxorj6xIliINHMsytSlyKNplqFC7qL9hUBw+lbDYGm48XE2Z4YgDcEYeJYZ0ktsrAmnTrLDmUrKm6MAQftSpBlUuJnWKMXJO5/wA08SyR4JfRZvVO30H0oQzKxKCDwQ/VoJ6Wy2z63NkT3MT8dvrRLqfOYAgxRi1a2IP1Gw/pVHM8PJiReL2xD9I7fWgfVGYImFXDKwY31N8HxU7HkeR7lJ/4110J5iutRJbbSo4UcV7SYBX1aMpAqRf7lzP0bhspeKJpPWnAJ/MwFl1bHXGxsu+5O4PNWcCjmJTP6BY7hAV1s1x7he4BIvcADnkc0uZ3j0xAaSVnjiJ06dMmpmINmVb6Ra1v8A1dynB6HBhwD+hItmLFAbr+oPqunfa+9eKEi543W+40YWKVjI/pShVvpDuFLDYk33a3YA+P2XesZJ5sD6hDqyORIrgBtN/afbsQP81clw/4n2CVVi0XRllcNqB9wKsd+AAxvsTRvLYmMYikRZCQ6tIhLJbsGBJa9rffvvS0YKwMANwIaYUa0T+FWDiPqzMA0kdrDwDyaTMdlHpzOhIspIFvH33rnB4mSF9UTlT3tXUKlloS10ORCAauav1g0shilw/uKHceQaXc1y6KRCcS3pjsGO4Px5FAsR1biilhLa/OkAGgD4v1NnYt9Tep/gc0GPX4gYsAxiGps3iwqaYmE3+kkbLQL8W873kYt8UZ6b6Fmxp9tkiB3kbj6DyafcN09l+BC+1ZGG5kffcA8DgC47CjAVTQ2ZmTyVQ1/iZdCl9V0Nh3tULQhlLDa3NanJ1mC5ARCh/TZOLm21r8W3NU89yaLFxMYEVJV9xVAAHHj/y+lb8gVqYVNTMx/kIZyBGlyyFrkkKRcfBI/tWY5vg3VpL+7fn57f0p/wD4eZuUiER/LrKkHtfg/vUnUmTa2IC3PGwFYMvwsVaSKOOVh+ZlUEG4Fh8VoHR+AYEEjj+nx/WqmXdJSrIDp/f/AJ/WiGeZ+mBiMa2bEMLWHC/J+amzN8p4pL7AFCZ71bnTJj5XU8Psfp/+UWi6hgxyD1SI5QLE9j8/WlDH4dmYsdyd6GlbNTSGUxbNRsiaNh8Nh4bszhrbgDvSTnmLaWQueO30rqbGe2oXxgZQOb14qPzCbICKEGuahYUyjKAUuasdKdMpPiDr/wDrQam+QO1C2MxDIfcq9IYuxMTqSkm1x2PatVj6bbD5fLHqAZm1AA72txQfKc7RZXEcaKqKSAFH96Vcwz+ZnLFm/c1YuJlAs6EQ5v6iVEkZH3vzU/UOKKaJB+oe4fI71LlONE0oDi4J3oV1ViGaYx2sqGwFJzPyaWIOGMkGTYLMTIDejmR9PnEvYnSg3LVY6Y6PiWD1sQ2kNwO5+fpR/GPh2w3p4VipUXIJ3bzRY+XZi3y64juSZLgMJAsgjlvKwsCaQc4w0gmIfm/96qxyPr780xZnmqxYVHkQO5Nlv4ApjuMI1u4rHjOQksZ7hrx4OS9/eQBWe5vh9MpF71fzTqWaYi50gbBRsAKEytc3JvXOJBB/MdmcMKHqRaa8rsV9S5PU2V8QZy20/rD3Me6giwKxhhcW7801QjGKqK+qTWB+VhrVLj3G4sLDm3c0r/8ATXwUsWIeOSMj8zqwb1C1/wBZvpawG3e/a1HocdPcyiRmeVbGGxkVPcNAPcNs97Hb4G9NcWBXUc9nqpeky+ZcRrlcKl2RFSMMbBTu7bfyzzbybXq3kWDWBHZ9aOAUY3sWOrayAkFgLAbcG1fN03FKQXlf123YCTYOLayqAkKRuNv9X0q3m8LoYtJDMGBUPpXtp/NySCQ3zx3FIIk7OGHEmJn8TMkuyYlNg11cC/5h3/b+1IjsSdhW0dQ4AnC6W9zhg7mxsSxsbfHx2tWcZlEmGkJKhiTsOwrpeO9puWeO/JKvqLwiY7Ac+aO9N/w5nxTBiQidyeSPgUY/DR4nDeoBoKne3envpqeP8PrW/wCW1u/tosmQhb9xXkZuI+srY/FR4OD0owdMS24+9/G971lvUmeNK54KKSAfIJuL7bc0w9c5mxfSP1Adzze33/T/AFrP8U5BPPPnv5p2HGFW/cmxJrmezLUWO02sTftYn9r+KbOlc/ZHW5G9tgOQTYfb/akC5uDfk3/ejWUJ7145/f4+m4/ek+QAy7l2P7dx+lyt4cWZYzZJkZlH/d4t9SCPrVfI8JjUdpHkO9/b+b96ZBhxIIG1ABSWI8gKOPjis96o65lOIKoSigkADwDSsROXHREnLEuKhLN+vcQG0Cy/pJC73pFxkjGYlmuSbknembG4Np4UnjW7HZx89jS5mGTTr7it/pvTcfALqVsKH1E6YC16E4zCayLbE1ekDKBqBH1qiuL/AJlbkIImH9zmbIntsb1Pg8n9KzMLk8AVeE+kWv8AeqmNzcqoRTc+aUcYB3C+g3LLyBNQB1Me3iquRZ4+FxGthdWFmHwaqYd3G5F71HMCxuRavE3VRT7Ec8JmWDEvqLIQrD3IVN9+3zVTET4FiwVpAD5X/el/D4AmmvKejFC+piGsDwg5P18CjZiBZJmL/U9yDCwaiYgzkd2GlR8k1xP0sjTh5ZksTcgXO3ijeFOFZGw8Y9Mk3DAnkefI3pTxuGkjkZGvdTQpjLHev7jDkFUBGPq/CSOoeNg0a+0AdreRQLJcLKHBAPNNeTYj0MIzyAMG9qqe5pZzjqR9BVLJf/SLf1ohlcgqOvzAXEB9jJM+zXBxTkBWLDkC1r0o5zm7Yh7nZRso8VRmuTc7mrWVRAv7qlomb8hY8RoSt+FYjYGq5wrFtNt6dcvgcq7FdlFfT4ECJXsPUPb4ojhNXNOJT7izHkZAGpgCe1fUaxeKSKxYXc19RfCo7MEqo1GrLs/DvBFIhkTToZDI2jVcWe/lR23tanSHJxGgfCTCJDslh6hDubHTe90Yi9zvsbW3oH09gJBPLgW0NudUrAEjcbgd+AOeTftVLB5okWKMQN0WQaHW4PqEAWOoE23YX7dqS9nqYQD1HLJ8M+Ej1SiM4l5CNQJsdZF7GxsxCXt5tUDZlLjcLMHHpk6gkhAIXSwsD3GoaWBo9l+VySyyTT2CE6Y4wbgooHuO2x1AkeNqsx9N4dbGzaQNNi7EWtbcX32NqTfv3IzlQHfcqYgO8E8MRBmWwIa42KruP8Hjag+V/wAOtVzjCGtawVj9yT97famoZpH7XVvYbj8p3t42uLfNRZpimaNdALa2AAuBcXvuTwCBTEyMo4jUWMrbC+5AcvwGGQKQqryLkm9ufrV6KaL0bhdC86dJvsbflAvVHMJgo0mIOoKsFWyhRq2JufcbgbWHFCD1GcSGMCSwyPECjlktfV7bqCbn/BtWEMRZmBWYSj1N0Q8zmSAhhyF8EgAbnYge47b3tWdZv0xio2JeGRFv3UnbztseRWuYrMjh1SOXEH8QbKG9Mst2POi4BPI3NTZhnKwi0heZybJZVTfb23va1+b1QnkuBXcarsNVcwVE77kcfejuU4XVKANrDew3P/LVqE3TUWKv6uESPS36GAv83HP0IqthuiUw+qS91UajtuAAT83PPFDkzgivcsx5kHc4c6JMONVhoKkd99t/ikHqLpd1nY6SRckH71DmXULyYppQSBwo8KOKc8fjZpMJHLGQbrY3AvcU9VdFA1BZQrBvzqUsuy9lwbxX0vILJ5uN6UMilxAkZbm4vcfSjGQieXEoZGvpPmpOtcxfC4hhEFUOA17b0pQeRX33H3xNmLeFzJ3kaOUalJtY9vpQnEYQRzlewO1Ef/kQBv6a6/8AVXJdSwLC7NvemqpniVYdwdmJYL9e9CY5LMDR7MvYjKxuSdvigmGhu4oXBuIyHdCHI1PN9rV7LGdJJ+1S4fBNJZV5OwpwwfQdlHqSWa35QLj9618wU0TKAtCzK/T+U4eFEkxRJY7hAbC3zR3NIcPjlLYdikgH5b7G3b4pT6xRkk0+AAKi6KMgnWx7+aFXNc736isiWwoybLcsl9TghlO9MXUc2HhaMyIXl072O33qn1f1V6UrxwrpYGzP3Pn6UoNm7sbudR8mjHLIwZ4YAEKZpi5ZmBJsv6VGwA+Kq4vCqTpIJPmqX4h344FQSY6RTYmntVUOpvJV3PMblFhddvihqgqfBovh8brNn57GvJow+raxHep+NmCwB2st4aZtIBY2tue1B8xkkDbsfg1NhsdpBU7rUeY4sNYLwK0jU1mBWDnYsdzevqkVK9pfGTkT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8196" name="Picture 4" descr="https://encrypted-tbn3.gstatic.com/images?q=tbn:ANd9GcSOaULIUNgGrMjr49HPGcj1--4rRZXlwNJHqL5kCoz0OLJYlsp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725144"/>
            <a:ext cx="2800350" cy="1638300"/>
          </a:xfrm>
          <a:prstGeom prst="rect">
            <a:avLst/>
          </a:prstGeom>
          <a:noFill/>
        </p:spPr>
      </p:pic>
      <p:sp>
        <p:nvSpPr>
          <p:cNvPr id="8198" name="AutoShape 6" descr="data:image/jpeg;base64,/9j/4AAQSkZJRgABAQAAAQABAAD/2wCEAAkGBhQSERUUExQWFRUWGBwYGBgYGBgcIBgcHR4XHhsaHhwXHSYeGiAjHBccHzAiIycpLCwtHB8xNTAqNSYrLCkBCQoKDgwOGg8PGiwkHyQqKSwsLyosKSwvKi8sLCwsLCwsLCwsLCwsLCksLCwsLCwsLCwsLCkpLCwsLCksLCwsLP/AABEIAMIBAwMBIgACEQEDEQH/xAAcAAACAwEBAQEAAAAAAAAAAAAABgQFBwMBAgj/xAA+EAABAwIEBAQDBgUCBgMAAAABAgMRAAQFEiExBkFRYRMicYEHMqEUI0KRscEzUmJy0bLhJENTgvDxFhei/8QAGgEAAwEBAQEAAAAAAAAAAAAAAAMEAgEFBv/EADURAAICAQMCBAQGAQIHAAAAAAECAAMREiExBBNBUWFxIjKBoRQzscHh8JE0QgUjJENy0fH/2gAMAwEAAhEDEQA/AMNoooohCiiiiEKKKKIQoooohCiiiiEuOFuH1XlwGgY0Kj6CJ16x+lWV3wE6kryKzhAKtAZIG3bbnVJg+Mu2zgcaUUkETHMdD2Nb/YXlu6wh1tIIWjN5jtmEEex0qygVspBGTJb7HrII4n50bbKiABJOwq8vuC7hpnxlJGSMxjl6zzqBchTFyqQAptyY0jQz+Va9ecRJvsGcUhsBRQpJQdfMjciOo1FKrVTkHmbtsZdJHBmacAYj4OIW6iAoFYSZ5ZjEjuK0X4h3oXds2qsobcUVZ/6gYA10iYrJsFVFywRv4qP9Qp14oX4r7CyZKLst+xUCP0ptKntM48MfrF2gdxfYyTxHwMhlhZcyt5EznEeZR5QSIPKk/g3CE3V40yvQLkcuQJ5ntyrSPiriaXbJYB+VxIPsTSL8NiE3yXVbMoW59Mo+q6ZeWe4DTg7TNJPaJJ84x/Ejgtm3YLrYCCkoSBPzAiDpyjepvww4Us7m0WVEOOTlcCgRlmcoE/qKoviri5eVb/2KVHqQB9E1K4MxMWlorkpeZ1XYBMJ/Sfeuqjm44HA3mSW7A33JidxXYoZvHmmvkQvKPp+9VFXXDeBLvbjJmjQrUogmPy5k1J4q4VNnk3hXUcxvqNPapO2zKX8JXqVSEJ3i7XlP3Bnw2+12xuVuZUFRAAEmE7npM6Uu8WYGm1dCEknygwdx60dptGvwgLVLaBzKOivcteUmMhRRRRCFFFFEIUUUUQhRRRRCFFFFEIUUUUQhRRRRCezTxw38OPtLKFqWoKXMADQRsCe9I4rQ/hxxHdnPbtkLQlBWAQJEcgelU9Oqs2kjnjyibywTK+E5cNfDb7QpxK1+ZteQhJECOvMHtVDxjwsbF7wy4hc6gJ3SOUjlWh3X2m3R9qt48RcF1sjRwDeByVAiqjjlLWIIbfajxCiRyzAbtn+oGYp79OTlFG4+8nS46gxOxmZmnXg3GVhktAnyzHorX/UDSnYIHjNhegzpCpGwkTpW72XwwayZmkpbUfNn5RIMemlHQsK7Q7ceM31LDTp84k4fwYm/Sp1RKVTlKh15SPSudhbKsQtlSkrLT4ByHQ507eum1M/CLTzC7gLSoMwrKSIAUk6EA7yCaZsMDKmfFtWmEuuGXFKSSSROpPXU/nXpXqKup1qox9txxIRaSpUmY/gPA9yvEEoSy4G0uBWYggBPzDzK02ina04GcLq/tACElwOIVmE5knNoOc7U9PISpI8ZfnG+UlI/KvHbhtLRSgpmCEkiYJG+tS05rVkHDYzNWXayD5TIVWartNy2kKUTncSBJMgyABzr5wLhdbSHADK3UJG0ZRuofSPanPhbhF23uEvh1CgknQA+adxTFd3duXNU5FESZEEVZe6fie6BnAEwLCE0zFMdw5b1201rCWk51QfKnUqJ6aV1xVyWnljYJCUjsSEj6VuAeZKMjgSoKABCkEkjlJAkiqTH+C7NTDoUjwmyAVLQdUwZGh9NqnS3Stgx8T/3EZ3QSvkIk/By08IuXK58/wB02n+Y/iPeNB+dRPif9odvW7fcKP3aAI1Oknvvr0q04W1fAZSot26CUJG56H1J1riq1vATcXCFfanU5WwQPukEmI/qMx2FYboirLR4kZPpNi34zafYSXivEKcLw5FvbKBczRn3BXutWvIbVnaRcYneARnedIGggAdT0AGprtxW4pVyGQCfCAbA5lRgqMdSox7CnHhFpNgcmhuFj75fJpO/hg9t1Ec9Km7ButZa/lH6DxjgwqTUfmMYcd4dt7NgSW0JA1KkiJg/Lzkq1rEHlSoneSf1p64gcucXcUtgFTLJyoExJ5qPKT+lJN7aKbWUKjMnQgGYPSaVe7OBngcRnTrpzk7yPRRRUkphRRRRCFFFFEIUUUUQhRRRRCFFFFEJ7RTT8PcKLt2gqQooEwrKCArlIO4mtK4u4FTdWwy5GXEmQUphKz0UBt26U8Ukpq+0Q96o2kzDJqbhmLu26s7Lim1dU/p6V1ewB5D4YUghalZR0M8wdiO9XvEfw2es7YPrWlWoCkgHyyN5566UsIw3jC67A+Mc8J42Re2pzgJfQIcSNAr+sdJ+hrhhOA/bQtDPlVIVJ+UHmTGoJH570q/DbhF+7uM6CW2W/wCK5HL+QToonpy3ptw+xet7xS7ZYJCyADMLTzCo0n969zoHzWSNnHGfGebeoRsDgxnw/wCGVuhYeXlW6n53CIEjmEnQHvV0i8KjlQoKEwANh3J518HGfFaSp1opn/lnr7Havq2chJIQEJHsP80nSQcnmTO5bxntzhpJJWuVFJEbwCD7Uh8C8RC3ddYcVCFnyqPI/tNOK8RzTlJSPQ7ddfWlNfDduhec5lGZHMT3jWraQvbZH8cY95kHeMzwaQouGXB03/KK7Wt006rMWlpjlpBpftMWV4iZCAlQ/hfiQRy11g77U0Jvw0grQ0Tpso6D8qmsUqdI/WE+VvpWsJAUkjkCJHqOVKmG4t4mJvKIzJEgTOyYHKuj2MrczKQhSSZ80aa+lUmFYa4w74nijaDG5B5a1ZXQoRs84nRNAuw48QppxsAcunaDrVXiwD6Cy85CjtlnX161VrxYJghZQZ2IJn9qsLW8t3iDMODWNpPakhGr3gZC4Jw1Fs87LiXJGXYgpg9Kv8e4ebuAgeKUmZEq09Naq8Yv2UN+IpuHAqUkSMx6Ec68Zt1KbCrgKCiQqQCY9uUUWay3dzufvO5lLxRwh9hdVdICnVLAAcyiGdIJgfiI0CqVby3WQLdsw46MzqzshHc9TW1Ye+QjKpaXQRoY+hB3pe4stLVLQdKQw6nUADR0iQApO5jcUtLGKdgDk7kcmOWwZ1HfHEicPssNNpsrcEq8MuuKjXkMyyNirkOgpF48wFKEhSQQvNEHUrBPL3Mx3pksOIFsWyjbNwpZJ8VzYnm4tXONgkdgBFUacRUV+O854imx5nlADLzhCRtJPqfSsCh9L1sAAPHy/mMU4fWD/MYuEfh2gWIU8gB1QOYKAJCTy09AYO0mst4oYQi5WluIBjykESOkVYY/xzcXCvI4tttOiUpUQT3URuTVNh+FOvkhptSykZjlGw715jWAr21H1llaMCWYyFRXR9hSCUqBBG4Nc6nIxzKIUUUVyEKKKKIQoooohCvRRFeUQmjfDTjK1tEKTcZhBzBQAMnaAAJ/XntTJimNArN3avZkO/xEEkoXHbdtQ6j3BrFxWo8DcIoU2lXmIWPPB8vPSP8Aw16HSnU3xcCRdRWq/F4mfKr5wqD6EhxCVZsioOU9iKd8LxJGKNraLeVAT95n1GXpyg9CPpSLi2AO261LaSoInSDmgcp61pPAlq4i0+9SlKnDmygRofxKjeva6wUtSLFwT/eRIFO8s8CsmGbcNMJhtOiZ59+p9edVrdu2VLDaJM12ub+FRBQ0jUqOgV6V8YbiCClZYSdZ8yunOvPWshTiYLE7mV2F40lb5bcISsA6Eaqjp37VNvcXKoT8qOSRufWaTeNMPBSm4SqHQqFRpryI/SueG42+8mXUgwAAqACe5q8dLkBxCNVzdADK2JJ3OlDDC2/MBJHWIqFhWH2yElxx4KUNdDJnpFRLzFVEAAHLrvPttWAmo6V49ZzEZHLlqQrIMzgSVKH5aekGoOL8UN5Q20kwPmkamqHEccSENZQoFIgjWDrM/WormIlagspyz/8AruelC9LvlhNYzLK4uHHQAkFIHIc/WKiMYUXZzGSOUxX0jiJZGVKR0HKoT1wtKpJE89RVCo+McQwYwYPZtpBadgFRluTIJ5jtUW+wLwiVOKypElIgTvpJ/aK54bkayuqX4i1apSNch6yedduIcSCnEJeSZyhQJ79P0pOl1fY8/t5Q5lHc5VPNqW5KEkEJIMGNx2pqRiq/Dk/eNKlJg7T+kV0GANPNhTZSoEaQRI7GoFhhTrGrRC9wtB5juOvelvYtgwdiPOG08w1xCMyWHjzgOJPlPLUnaly2wq4vL4N3KlAz5lGdEj+Wm0WTdy2taU5F/LGmk77dKMMsH20qCgSEfw1Rqe3X32radR29WOeN+YS3xThdm7aFqCEqa/hkaEeo5g9awjip9XjrtkpUlLSykJjVShoVEd+XaK23AbtSypS5BQdFdSNCD/5tS7x2HvtYLbSczoEOBIzKjSCrlFRdqy09jXgcyiq0JuRkzOMJ4PUsg3C/AQeUSs+ieU9T+Vag1jNjhLAbQ0sZxKlkFRJ5FZ77QNulVuGP2ll99crDjk6KOqQeeUfiPeqf4k8asXLYaZ1kJVmA6z7yOnrS76qKTpU7jx9YwNZcRkbRK4jxgXLpcCMsz6npPLTWqqvSK8Ka8xiWOTPRACjAnlFexXlYnYUUUUQhRRRRCSbOwW6rK2kqJ5Ae9fbWEuqcS3kUFq2BEGmLgDidq0WrxgQlcedIkpjt09KfRxbhty/4qSA+nypKxkzDkArY+hqlEQ4395O9jqT8O0yfFeHLi2CVPNKbSowkmIJ9q+bHHH2RDTq0CQrykjURHrtWz3/FFs4jwblk5TtnSFJ9RH7Glmx+HdteP5WVhCZzKykyEjeArSqW6C1QW4EUnVKdnEvOHLK8v8P8dag28TDZ28ZI0zEbDXY86jW/xAvLRRauG80DKZEGB0OxrR3AhCkNtJypaQEiNkgbJA67UlXVq5d3K03CQpDaj5wNRzy+mu9XdGRo02jIH+ZDYwLEiSHsaD9ulawUpUZieQ/zVrYXBct1JYbyCDqdyANarrbAUlLgdUkpTBbSk7AbaVKxDFEsW8NrBWrQDoOc0x9LELUM7/SKxF9bC02/iufMpRCUkTp1qLhGHruFanTpVlhzLryFOLVJA8oAkDsBXbhxbrayPDBjc/y6bE9Zqp7mVGwRmakW5wgWq/ORG/c9q5v3RcSVISQgDeo+OsXK1qeuEEJmJkRHtyNS1cSMpZDTaDruVRp2FdIY4I+LzIhiQ7TDluDNIP7VzZSSrWSAavrHEW0tnWBFe4HeW0nMqNTIUN/SN6SbXwSVhkyDcWaMk/lVMvCHVAqCJFWTgKXsx/hlU+iad8PYTlzBSSg6ggisPe9OMDM7nEyJ4LSdDEcjUh7ElPR4pkgQO0dKZMcwIvvFTQEV7itmyWIy5HE7+v71X+JRyuN/2nRiLzK8o0JE9DXVi+KNfEWCN4JmKiZNNqnN4U6pvPGg5dR/iusVHM7tLDD8fBUlNshSnSNVE79TG35012t2ohTSlnxFJ+aYBP8AKmkDBMzbmZAhUajt2q9w66S6ktuZswJUk8we/WpeqRc4UbfeYx5y2wd9bTimndiSJ9f96tfAJcHiAKZI8MjoTOvaQaX2cQJASuVKA0nnVWvjp9w+Ew1BJgyJg+1Tp072klcephnET+I+Ab43y2UoU8BqhY0QEE6anypjmO1XTPwpVbMldwEOrVIISrRA7HmqmjDbG9CVvPrK8oJDQMf7Cl3HfiWPlWoKj/lNaj/ucO/tU/4eul9TMGA5lfftsGEE4YF8L7Z1YK3llMA+GlJBPqo9e1WHxRs2GbXyJSFaNpEJ8oG4EazFId/x9cuApQoMoPJvQn1Vv+UUvuPqVupR5mSTr11qN7awx7Y2MoWmwkF24nOvK9rypJXCiiiuQhRRXsUQjfwHgzbq1KW34xGzciPcHryinrGfhzbXH3uRxkwNERAjllIMVkFndONHxGyUn5cw77iu1rj1w2ZQ+4k/3nX89Kq7qaAun+ZM9TliytG8YSq1WUtXnl/kebJSex1P0Ap6+HuJ2luFrdcZQ6vyqCVKIIHNOYCJPLtWW2vE10/opAuI/pAP5p9KecG+Hy7lht8ANZj5mzMpAMHffQTyr1aD0zoV1MoPPkZJcHAy2Jo717meQlG0hR7zVXiLGVL6gcpKoBHr1q0YbS2tekqCBr6aCl/FHDCQdQNYPURE12lctgf/AGREzlfYW2pnxFLU2vQBaTqfbnSvfXDyVZXFJcbHyq5mdh1mrh5arh5KAdEmVD9B7UcYYSG3WsgJzJzR3mDV1WlX0tzz7TQnw1aXSm0eFIbidPrNcMExtTdz96ohpXkWD9D6gnenbCbxLLPiOKSlOWANNTWdXdmpYW4dioke5/xXOnsF4ZXUAcQEkcV4vH3La8yVRBGun7VVNKjSK8t7fOtKRufpVnbYGfFKCdudVDt0Lpz6zfEh5iasuG7MLuW0qjLOsip2LcMeG2FD/wB1AuMBeaa8eYExodRSe7XYuAedoZjdjuEteC7C8sJJBP6GkCwLijCM3UgEii4vXFgBS1KHMcj613wm7W24MoGumopa0tUjZOfed8I8YU8jSTkUBqlWk1Q8duNnKUnzc4NdrvCHbgSSAegpYvrdTLmVesETPMVP0taFtQbfymQN4WmHPvFKW2XFE7HKYPudKvW0uNtqaWrKEqyKOhykwOW4k7imHC+KEBrxFuJCUD5QRtyAT9KTcSxRDz3iMtJZnSBrmkzmUOs03UzMQw2E7zLfhK0Gd1JhSsvl7wddKk4laJYdQ4NNYPvVKqzfZIdGhBkkb13cxB26OUiVHaOf+9TshZ9YOxnDJ160ApK0mM2qT77VKwe2Ql0hKQFr8x7GTr+ldLe1BS0hchSFAFJG0a/Wvm4tVIuPGJyhMjpJMQP0pGv/AGwlnbXS/GcLkG3cQUrE7ECD6aVhl3wYUrWEvsZAohJKlSUzoSAneK2di7aOZ2fKo5FJPfek7HOGW7RaUBKnFODMlREgCY2kSa7X09VjEW5yOMYGf8x1VzpsIo4dwGHVR9oT3yoUfrIp6wngzD7VpaV3DTjygZzlAKRGoidqtOF+HW1IWh9RcmFEHKnJ2yoiJ71k3HWCItbtTaNEkSBMkTO9SWitG1Vrx5nP8ShWa06S32/pkXiotfaVhradxt7RyqnNFeVC7amJlyjAxCiiisTsK+2yARIkdJia+auOGsFFy4UqMJCZMb+wraKWYATjEKMmO2EcU4cm2Sl5tso0BQGwVT1V1/uFcMRucDcH3SC2o9Q9H0MCpmKfBgFKF270BUyHATG0fKOs/nVAvgcWzqfGUXADJCEHXtKjV6JdbZgKDj0kWagMhj/mXHDrtqxqlTQzGQrMRoD/AF9JNahiVrdhoFhxMKAIGmum+orNMVx22daba+woytmUkqIjtCRqOxNa7cLUWGFIEE5NBsBE/SrL6rqyvcUAeHlJHZTuM59ZnWJX+LtEqKZB2IQk6dNqr8Exp9+4KnzMJM6RHtWp27/iKUk7JBKe0f8AqlLEWB944AAoxJj9Yqvp7lOVKgHzESTOHC1opTudIGU6kc664lxDnuArJ8iSlKenc1zwJa2nNiGyBKoiBrrrynnVmtBJUu2SypRnMQoEidzrWXdRaWZc7bQxEW4u1LVKlGEkkD1qW/ifkCANxVbdhwXC84Ec4pj4f4bS+ypalwYOnKvRd60VXb6TUo2ElBChvVjh2LHxpXpyri9YHOoSMqBK1ckjrVhgHC7d0gq+0AEbJSmdBzPSl3tVoy5/Wa5k3iDiZKsiE6gaqNSCtd0x4YGVO/rSfdsFp5SFfhV+YpuwziVlCQJ1jaobqe2FNQz6zJEoU4V4bpC9q73+RopUOVRuKMTKnAoAgfrVO0h58+RKl9gKsWpnAdztidEebbixpKJSJURtSld+JcPmdz9BUO3uV26yFoIUNIOkVa4Hiyc5UrQmk9n8OC1YzDjiVl/hqmT5tjT3a4K0ppsBIhSQoHv/AJpc4kxBDpSAedfeGcUlhHhKGYD5T07Uu9bbUUjYzpyRJuOYktoFmAoERm5xS2VOIdQWiau3WvF+8VOo0FV7DcqyxOunryrVDivge85jaMWF29wVAOXCkq+YpJ1j2qfi2MheVlUg6ZTp5jrJPTSomDJUH1qIkJnPPQj/ADVdeu+K8Sn8IOnOpWbuWZONvITMscL4dKkK+8AHzddtxuTtVX8TMEubi3ZdZXCUKUjLny5kkJyneCfKfzqgw+3vCVLbDgE9YGs1a37z9u0g35SLdSvKkgKlWpMBOu1N6npQfiexf3jamIbKjMzb/wCO3aZhpzXfKZmNtjrrXtzw/euEFbL61AASUKJgbCtVw3iTB1jK0UIdg+ZSVJB9CvT2pfvPiSbNeVlCHTuSVGPQRXkNTTpLKxwPb/3LFusJxpidiPBN3bozutFAgGNzr6VRGtR4k+LDdy2UpbIUASkq2nSB9T+VZetUmeutT2KgAKmUVM5B1DE+aKKKTGwrvaXq2lBaFFKhsRXGiug4ORCXV7xneOhIXcOQnQBJy/6Yn3qKcduDqXnT6qUf1owNlKn2wucuYTE9e21bZ9rYTbqJt2VhoylKEhSz0OWNTBqhUdlL6pNY61kLpmQ4ZjF4T92FOCdigKB9TH71vH/z23atWi6YdKEktJ3SqBKegg0h3t8p8+ZDtuiPxKbbkf2jX2MVPwbgW1vEktPuaHKcwG8A/vXq00JoFlrsR7HEjufO2AI52uIAth9GzgH13qDxBbAMlaR836Cu1nh6rVDLJ86Jyqn9alYi0fM3uJMehFbBAf4eP2kc+cBfT9mKlxlyQSfp9aVH7LIjM2ogmZg6x7V3u7uG1tBUgRIHKDV5w5aoKRmEz1pg/wCnyx8TO5irhWAKuZ1AnnzPrVjhWBuW7qkrG22uhFW5t22H1NDQbjtNceLccSlTYQZKR5qy11t5KLwZ2SsawVtbHiH7sJBJAEZ+gPUUrYZxQbZalIbzBSQkiYBImDtpVyX1XTBKjCRypfs7EGelM6dR2ytu/pOrtKxxxdw8VqPmWZPp0q5PCakDxEmYExVSxaKK/JunWrZ3iuG8nPaqre5kLXxNGUmNYwpwBBAGWmLgzGGk2jjSTkfEqG0q15V82XDiHGytR1OtJl5a5HCEnY6Gtr2uorNa7YM5LriBSVgyfONydCVbaDpVTboTlOutSHrFGVJCiVE6yd6kPYQlKM01oFVAXPM0JVPK19KsMIwpVwCEKSFCYCjGY9qgKs1ZcxHl60wcO3lq2gKeWpC+QCSZ/wB6ZYQEJH23gSfCfFndLlLCgQoKywevOm2+wlDbaggaoMz1Irjb4pbvt+I2iXESCpSQCO/U1W3WMq84kqUYCfT15147hnORtjmZO8n4JdTburPNevt/vUO9AQxnSJW8dD0AURA6VHwxRKVNoOoHnA5zue9Xd2hDDbKFagkSTyzR+x/WsEaHz5wkm3UlJbZVr4g25Jn99vypT+Jl2q3uAHVp8JSQUIUM22hOXlvV6xbKN9mXIQ2JPfp+dLPxcsEXN6PvQ2tDYTCkkpJMn5h8u/SlAurA1rqONwd42oKT8RxFVnFLFR+8abPUhK0/pTDY4VgLqfO8W1f3qA+opPuOA7tIzIbDqYnM0oKH5b/SoeJcMXFu2lx5soSowJ39xyqK65nOCgGPIS8Vr4Of8xs4s4WtGmQWCMvzJcC8xc7R/is+NfRdJAEkgbDpXyaRa6vjSMRtalRgnM8ooopMZCiiiiEdPhxeMtuK8QgLPyztHPXlTfxZ8S2WMqLZKHVEeYgxl7aDU1j6QToNewqbh2CvvqyMtLWrnAOnqdk+9UC46Qo8JO1KltTGWtxxs4pRV4TUnfMkr/1Gnn4Y8VuZX1upbDYyhISkJ853Om4A3pPRwWlk/wDFOQr/AKTUKV7rPlT7TTPg6FqCWmrUJaG0zmG8qCjrz9K9WijqbfjtYhfU/tJbnqVdKDeaLdY8hTYUlKlk6iB/nelfFBiNyTENNnQ6x9Rv6U64TgSbZtEEqMZjm1O1QnbmPEQTAAzpPfmDRS2GJXf3kZ2iVh/DKrdZKncwWIOnOfWr9tLzISUg5NNQJHv0qfc2xfY8oGcagjmOenOvMCv1I8qzljediOutOsvLpnGfAzPMhcQW5UEugyVkDuNNvSl7HLddvqsaED1p2ubdt50rQZSiDkGgKxsfSqDFrdDil/aVnNHyAbHl6Vui/GF5mgMSjReq8MBKjkVVth+CukSmCOlU32Pw0CAY3E+tNvD+LjIdDoOlO6h2UZQeMDxtEu5eWy6rkQdqqri4zKKjuavuIrpDtxn/AAkie0b6U04lgFu4FfIGkpnNI3gGeoNUnqFqClhuROxEb4hcSjIDXjCwQSrc1ws3EtrkpC4Ok/Q1ZP4ep85m2wkc+X0praF2AwJ2U7yoOh0FdzfLWAgaz0qbg7TTVzFz5RGh3APImmDi3Bi14V00geHELygeqVehpdtqhgMbniGZVLwJ3wpWQABomdferjAOD2vCDj3mcUJSOSRynvVNc4s6W5KSArautvxI4lpKADITz6VG/eZdtt4bmTcPs22y6N4P5VDUqVhKAIqLZoWpJzGMx16ntTS1hTduz5/nImP5RynvSnOhtzkmB2lDa8Mvj+EpKlEyQlWo/MfvV7YWDjwLb+aQrSdDyjXnNSrBxbLXifKVnbnEaCvnDrV0rLiyQtZhAnWOsVl+pazIIG3BmZLxLFWrMlLklRSCNCZg6kx0pC4zxwu3bjlv4agTohxI8wA0KVd+hph41yWSEPP3C1OKhsKSAVR+KBtAG/qKXcLv7S6ORy4aVyHiAtLHoowD6TWKvw4/34PoY5VYDOnIkbC/iWLZWV6zKD1bVH0Oh9jU3jj4g27jWRrK6VDQx8s8lTvV7/8AXiEDMpwONHZCwD9Zg+teM8CYf4Dy20kFaSgkEmNdQmZjWpbFcNlG1Z8TNq1XOMY8phi1SSevSvmrTiLD0MvqQ2SUjYmquvMdSpKmeoDkZEKKKKxOwoooohGfgS4YauA46dU/Kk/L3KlHatRxrj+2tWxmGbxBmShkgg9yoafWsImiaetulNIH1iHoDtkmNmKcfuOLllptoTvGZX5mp118Vn1WxaQPCWYzOJ0PeOk1ScH8NC9dLZUUQJkAHTnv7U+W/wANLa2l1Tvi7lGeAlAHNQ/EfpTla+3AzztFv2azgjcTtwFxwu3sVC7C1FKibcqJKnAqZBnWArWe/apnDPEDl2txDqfKsEpMbf0zzpfdSFuEoT4hG7jshIjtppWrYW+w/bIdtg2QBHkiErG6dK9cqnRoEO7H7SB82ZYCQeGgUhWVWfKDCefpVS4+pTfhr/iZiUnsfwmrPC7dKHPGOZnMohTZ5L9uRql4+xBDaFDZ1ZlMHYdfeu1APbgeMTPjALkIeKVEpM6cvbvTFxFaofCUpIzgQTz7etZzgmIKdP3gKui45jvzpjsgqc6CFRuM2unam30aX1g7zstmJZaLL4BkSgx+RBqZw7fBYEAdNhUF7HG3Wy24nUbdQe1LbV2WScqsoOoBpA6drFxwYcy24ltmg8ospR4g67A+gMTVVepUprLkWSfmgECe8zPtXtu+jxg44SrNqOhp4tsYbKClwpUkj5TFbsc1ELjPrNcTM28ITllSjmrpaYwWwU6194m0lLqghRykynTl0NVF08EmDqfSvSCdwZbedzJN6gq8yjM/pVxh2MKLHgOrUpAHkb2gggiTv7VSWyhoQTP6U84bd27CAMqc0SpStT6dqn6hwFAxmBibe3LivKSMo058qjWSFeIkrkJOntV7fPpfelCexgVasuJUhLS205RzGih3Fa7wRcEc/acJnbDsAIWFJjIgyFKO/p1rxxa3X5I8gVrPOKnvWgbtZQ7KQYSTyJ5HpSrxFiS7dtLaSPEVqpQ1ido6V5yIbnwPYTmY04a0VKU44c0KKgOUjQewqytW4UtRJU5lnT8IHKqrgfHG7hpKSPvkDKpPX+v0qrxbiEp8S2tV/flQzLP4uraDt09aUaXNhTG4nRKDj3hK6ugq5LgUESEtwfKjQyOpJmfasrNbDjHFd0/b+C0hKHwCFoIIK0x+GdJ7VkDrZSSCCkgwQRBHsdq87qaTU2DzPU6Viy7y/wAE47uLVgsIKSgmQFCcvWKrhxC/mKg6sFUyJMa9thVdXlT62xjMfoXOcT6W4SZOpr5oorJOZqFFFFchCiiiiEKKKKITRfhDaNrdczkiQEg9+o7iaZfiRxE1aZWinxVxomdAOqjvzrIsOxdxgy2rKZB/Kud1dOPLzLKlqJgTJOpmB+e1VC/QoC8yZqNVmpuJIxHG3nzC1eXkgaJHtz95rQuAsWOGt5HElRuFBTiOaE7Jj+rWarcG4IXbNC4eADhEoQrZsfzrnn0HKrnhjCG7xSi28CpKvO6pJOvMI9vxGr+mqrA73UHJPA8fcxF9mV0px4zQL9KHW8pUVRC0EaK9DSkOFlPvF5/zpBjIDrHfoAOVd77GPsbihCiEpBJ6zonfnoTFHAuGOPrcu3HZSslORJmT/UOXaqq8ohfVgHj19JFgy/v8PKUJygBtPyFIEJHQgVVqtwwsO5UrSeYMQe4q5tB4bikJczIOhSZkfnUa5w4pCkmCg9aFfPw5i5LtMNYfClFISSNxy9jSrxLZgqaaCQQkakH+Y/4/WpmHsllYKVlSCdQCNBzntU67uWM6XEKSSTOmsdAfSuAtS3JM2JRKwRCCEEn9Ak9BU9jhBCvMl3XoaYb4NPtDP84+U7T2NLybZSdWSe6T+1dW53HOJzMjYnh7shKkpVG0cx0qLeYZnbBQjI4gQQRoZ/FrVw3cOp+bX1qZZYoCv7wDLGpNN77LvOZla9hqVJazZW4QJIGqiRvp0qvuOHm0qnxPEnvFNDuNtITBQCnaCJ+tVxbQZW23A5DX6A0muxs7zWZCtLbKIEpJ+gqwt7bSAdOZOlL+D484u88JzKiZERMn1NObNuE7xJ/mMT6TvXeoDIcN4zMqb22LwVbtpJRp5thPXvVla8NIDBbdShwga6a9tetSWiQQFKCVK+USJ/IVE4sxU2DC1Nw4+BmDfOT+NXOE7xzqVrWUaR7xiKWOInYngabO5aDdwGnXNUtFXmCe578ga5YtwY/nCkNkhWuZP4TvrzHrWWX1+484p11ZW4s5lKJ1J/b9q0HhL4qeHb+BdFSsn8NcmSP5VRrprr/iu1/8UuZhnGfPz95W/S6Rld5Z271wVZHkpcUnYr5xyzjVJ760wX2D2Fw0V3LYDhRqVEJcTvuQYJ00NZ8n4kqausyUhxmYUhX4u6T+E0/Yxidpc2yXPDlK28ySoAlHVKvyrl1i9RZhf4iij14JmF3eXOrJOSTlnUxyrjXW4AzGIiTEbVyryG2OJ6w4hRRRWYQoooohCiiiiEKKKKIQrTvhfirLDSirw85UJKuSfU7n0rMa+gsim1OEOSMxdia1xmOHxF4sVdPlCHCphMQBoCep/m7V78OU3anwhjRB1cWoHKlIOpB68qTpp+wXjxu3aQ2hKipLeTRIjN/NG5I2ptJ1MTqx/eIt1KppUSx4+xTxLlNswc7xhPZPc/1Rr2FGF4iq0UkW7mVpgEuLOocP4iQd5OgqdwbwQ43bOXL8h+4B+bdtCtST0Uvf0pE4rxdCleAwfuUHVX/UVzV6dK9CvqFrrNlm7HZR4ASUJrPbXgcmazg/H1pfpWtWa3caUnU6ggzBBGusbGmxa0qYLoWlSAgypJEERv61g2FMFu2SnZTp8RX9o0T7RrTVwTcOvtXKWyRbpSGgOTjit1HoEgbdDWxWEprZ2+Jjx6RdiAsxHAnvDGCO3insiiho+Uq10EzoOuke9NlrhLlsFKSgKkzEAmds01SYdxuzYLatFoXkUYJQROpjOZ1MmdJ2FP1jeNKWpAeSqOUwoes70y/qmd2HgIkoQAfOVthioWCHmyexGo9K5uYcVJUG1ZZBI0rvi+P2tspIccHnmFJTmBjuKmWrHi5XkKU4jll/3pIJQBgMAzBU5xMu4evbl64CM86+YnWAN6fHcNcKYbAA5qUN/TpS3wRhqm8RuCpPlGca8pVpT0u0WoyF6d5/9VT1lgNnw8YEMSjtwyx5SnOrSSduwAqYu/aCoLiUEGMiBJn2qh4q4oNq5kDAUf51Hf0ir7AktBkPZUZlCVFMEhRE5es69qVZWyqHbx49YAZirxLhBW4LhlJSUKkjnA5n/wA50wP/AGbwRd3TuQQD5z8p6JSNzPKqk8WNouGoSotPKKVlWmXWCMo5gxvUX4jYUzctIaQuHG1Ep00OhlPrXbzdoUY3H6RlYBbDcRdOKTcC7adU80lY8xBBRrsU8u1dcUvFJu1vpUXNlEK1JQrY90nrypBwfF1WzhMSk+VxB2UnmD3HI8q0S8wVTtki6tVeIWgSjnmbPztKA5jp2oq/4gCgLAZGxHmPMeolFnT6Wx4HiVXGHB7H2c3zCiErg+HAhKjvry9OtZ9WtWeBjFMOItV+GsK8zaiYCuaTHIjUH6VmWM4Q5avKadACk9DII5Edq8nqFQN/y+JV07EjSx3EhTXdq/cSIStQHQEx+VR6KnBI4lOJ6TXlFFZhCiiiiEKKKKIQoooohCiiiiEKKKKIT2mr4eD/AIwe36iiim0/OJiz5TNY49eUMOfIJBynUE1+fjtRRWuo+aTdH8h9498RCG3I0htP6Cn34ZNgYY1AAkuEwNzG56miivS638xP/ERDflH3mY8TmcW9HWwOw8ulXz7hCr1UmQy5B5j3oorfS/ldR7TVv/b/AL5SrsD/AMFa/wBzv+tNWeEYw+jFlNpedS3mT5AtQTsn8IMUUVvq/wDR0fWcHzvNZ4dQPtz+nKu3FB+5dPMIUQemnLpRRUj/AD/SJHhMWtrpbtiVOLUtQeIClkqIEDSTrFSbW5WBdgKUAEtkAE75Rr60UV6Nv+nq9zA8tJnEJ8k8/ER+iq5486fAcMmZVrP9NFFX2/lj2mE+b6zMq1/4HuH7PdCTAUCB0Mb0UV8hX889TqfypfYInK/f5fL96k6afgb6ep/Os3+Ko/4hP/d+1FFUD8lvpJ6vzvpEeiiiopfCiiiiEKKKKIQooooh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200" name="AutoShape 8" descr="data:image/jpeg;base64,/9j/4AAQSkZJRgABAQAAAQABAAD/2wCEAAkGBxQTEhQUEhQUFBUUFhcUFRUUFRQSFRUUFBQXFxQVFxUYHCggGBolGxQUITEhJSksLi4uFx8zODMsNygtLi0BCgoKDg0OGxAQGywkICQsLCwsNCwsLCwsLCwsLCwsLCwsLCwsLCw0LCwsLCwsLCwsLCwsLCwsLCwsLCwsLCwsLP/AABEIAK8BIAMBIgACEQEDEQH/xAAbAAABBQEBAAAAAAAAAAAAAAAEAQIDBQYAB//EAD4QAAIBAgQEBAMHAgUDBQEAAAECAwARBBIhMQUTQVEGImFxMoGRFCNCUqGxwWLRFTNDcvBTkuEWJIKi8Qf/xAAaAQACAwEBAAAAAAAAAAAAAAACAwABBAUG/8QALxEAAgIBBAIBAgUCBwAAAAAAAAECAxEEEiExE0EiUWEFFDJxocHhIyQzUmKR8P/aAAwDAQACEQMRAD8AL8I4LCOtljDMoUHNfluygAzCMnW5BBOu41FL4t4SIYZpEUIsZDXjIA1sAMu99bbda8ql4hIJlkjdxIpBVwfMD0t6a2ttbSvTRx/7eUwpREDODK+g5gjQF8gP5nNh67VgcfZ0bqfHw2CcBxkEsccGKUu2I+9UW8yhGZV1G5NmJ9h1FZ6ThYd3ZVeJL35RCswudsw/a1ek+HMEMZGWw5WFIyYxaDKQV1Kq+a+uY3F96rOMeED/AIjFHHM6BoTJIVuSCjWYhet7gfOqXHRlkso86xPACCiRxnPITZt9RqFHbStHw/w1lRnxpZWicLla9icpYkt1W1rCtVjeLRYbEphocLzZ5HAQzLY6qLkM428pJNSeKuBzBRM88YjMbCXDi8gc6sOWANT300ApibYCXoj8P8Cgy/DmaSTmI4srRrZSAjLsAWHmO+umlZTxt4ykSdcMsvNih/1o/u3kJFtcpyuoFxsLnXQ0X4y8Tzx4HDR4YCHKgjnYBHcnIoUXINlPm9xl71hMNKs4tImZwdQlkJU7sqgWHqLW2NhrVpLsfXBxWZdFhjfFaSq5aKTmMhjNpQIZBawd4sujDRrLa5HSsoxvvRXE8FypWTtY66GzKGAYdGF7EdxQxojZCKS4GZaaVp9669WRxR0JsQa2nDsAsqhwRbrcjT37VijS5zVOOXkdTe6ouPpm0x3FIIBZLSP6fCPc1ksfj2lbMx+XQegoZjTKMzzmcTXA0l6SrEuQ7NXXplKKmCbiVFvVpBw8AXf6D+aZweLdj00FWTpes9k8PCOzo9IpRU5LOegNsRl+EAewtUP2lu9EvhqVcLQqUcDZ127sIiinNGZswswv7/3pEw1ESRZRQSkvRqpqmo5kU2PweXzLt+1AVoLZrjuLVQuutOrnnhnN12nUGpR6ZJFimXRWYexIpskxbck+5vUddamGLk6iMHDc60ParDB/CaqT4GUQTlyPkfoKhJqQLeo3jNAmkPshJrKG770LPDajAlJMNKJPDFSr3R+XZJA1mB7G+uorVcNlyxnEOWLLMiRKnxtJkuttLKq+U6b7Vl2S1tCNL+9GDHyxX5TsmYWOU2vpb5GxOo11pWeTVbTvpkl2a3wp4gljnmjhlPL5sKIrElMt3ViVY2ub3J760bieJzyYh8XFeMWvENQjWkyr5L2Zsl2t39qwnBQV1DAMwZlvtlVXW5+ZNv8Aaatv8SYKJUkObLGoTL5UMWWzXJsfh0FupvUn2c+vTebcorLyl+3Bf8Q8VT4mcOzD7l5FhcII2jt5GYkai/MiOp0K1jOO8efFGOSR3eRVsWbdTe/lIO17n500Y1gJQdeYDf3a+Y/O/wCgqreOmRkFLSODf8Gkk46sqOStpZYxFKP9Nzf/ADgLaNZV07m+lrVlytTwCxpMSLMfepnDGxpSrz9yE1E5p7GoyKNCpv6DC1KCa4immjMryhc1OBqOnLULjJ+x1NNOJppqFsbXWrq6oLYlLXV1WUXPDm8nzouLE2qq4ZiQps3wnf07GrSfAHcag6gjYj071lnDk7+nvzUnHtBgxKHfQ0hmQdf0qpbDP60gwj+tCqPuHL8Sl7ii0biSLsLn1oObGljTI+HMe9H4fhJ66Abk9PW/QUXiSA/OWW8dIHw3c9NfkKpZG1PvVrxTGKoyRm/5m6ew/vVNeirhjkz6y9SxBehwpwWjuF4LPqdh+pq4yIugRR8gf3qp2pPAdGhlZDe3hGaovASAGx2NH4rDIw0AB9NB9Kp2FjVxkpAW0yoafaLWbCsNRtUJlPao8LxRk03HY0WeKRHeM39CKvavZI3Y/SwQKSabihYWqeXHD8K299TQLteqI8YCLUQBmX1H7UMzUuHnyt6bEelBg1qcU8P2T/4lKsRhDfdm9xYXsTcqGtcKTralwOJt5W2NEy4PMLrqDqDQMmGIomtyM9cpae3dEMkgB2qEwVCrsO9PUse9LUZI2zuqs5wcE1oTGnzmrVYsil26bep6CqORr3N6ZBcmLUyUYKK9jDXWpK6mmA7LXOmp6+velpbVMk2pkRWktUtqQiryLcCO1cRU0cdzYVZpwoW8za9h0qnNLsbVpZ2fpRSkU2j8bgSmu470ERRRknyhNtMq5bZLkSupbV1WLwIDVjw/i8kWgII/KwzL9Onyqurr1AoycXlGqi8SRn44f+1/4K/zUp8RwDaFz7so/WxrIXpQarA38xJ9mnn8UH/TiRfViX/tVTjeKyy/GxI/Lsv0GlAXparBflk/YprhXVwNQE1HB0AVfUX+porjMOUAjrVZhp8qJ7UTNNnjP1rJKPv7npKrMx8f/H+hWrNrQuPHm99aUb0uO2UntTksSRzJz3Uy+wETXG4phNJTsHMciVXp2aoAaeDVNDI2MLNNarkwxnQC3r1qoxUeUkUiElJnU1FEq45bz+wRw7ihjNiMy9VP7g9DV/BicPKNHCns/lP12NY1qTPTtpz1qJR4fJuf8Lj3zpb/AHL/AHqGWfCxC+cOeip5v12FYzNXFqraF+a+iLDinE2lPZR8KjYf3NACm2paJJCJTcnljwaQmkrqhMkiiupgamlqrAW9IkY0y9XfB+HwtCZJuYQZeUChAyeXNmII1vfb0NVmMwhjleM6lGy379jb2tV8Ct+54NFisFAgblK4aIJdnYMJA4BzgBRlPmFhrp60vD4kkCqbhnzlXzaLluAMvqRqfWpuLcz7Ny7hgiqCbWbLGVsDbewkBB7e1T+HQ/JjGW5ZsQsTFQd4hoG7GTT3JpL+o+Fs4xUU+pEPEsEggcB1aSOxkUX8tyOux1NjasYRrW44hk5OIaON1ZiVkDahcqhyALXBuevasxwfhzSvfKWRLlrbEgXVPcmwt2JoqlhA36qV3yn2istSVaLhzPOwG19SPyrpcdBe16rnXU279d6cZ1yRmupxQ02oUzq6urqsE4GlvSUlQvI+9cDTa6qL3F3htY19Lj9asMLH5TftVfwNrhl7G/8AB/ironSwrDY8Sx9z1WhipVKz7Y/oUksOtQ8QXyD3/ir0YAnpVTx8Zcq9dz/H81p9o5MuK5v/AN2UlcDXVYcN4cZNb5VG5/j1pkmorLOdVVO2W2CywEU9RV6eCIR5WN/UC1VeIwpQ2I2patjLhG2ehuqW6S4L5cKIxmkNh0HU+wqnxsmdiaP5Zc5mJJPU6mpBgxWd2RTOutHbZDb6KBlpkmvQD2q8mwA6UBJhSKdC5M52o/D7K+0AWpRU7Q0zLTNyZhdTj2MpQKkjjubCrbDYJV1fU9ugoZTSH06aVn7FOsZOwrmjI3q/bF20GntpTDiid9R2OtB5H9DV+Rr/AN38f3M+RRnDOGPLchJCg0LohZVbSwZrWF7jcjcVc8OwkRYkxiQ2Fo2dkU/msVIN/StH9ogRITCZsK0WZWQZpVXO5a5A8+U5jrY9Rfa5+TPRy9TW6ZbWYmCWfDGy3ySGxFrrJY2y2OzjUdGF63+D4JBMTFJkiaVQ0Uzi9iqmyMw2ZWsLdVGutjVjwLDwSYgmWVIixGeIjScHWKRQQVubgZx2B0NxUzYLC4ZFS7yXkzhfICrLmAQ3NiTc636UE5MzRnhpkw8Ox4LJJI6SozxwvmsVETRlMxGtxcL8ga0WL4rBh0KoI0ESG33DKsagaFCfKdTe3W496x/iV551WGWFoo8+ZVzBWOlkzaeawY1Hg8egXl4jIYEGSRWN5MmgADg3zbW0G1CusFvPJdeD8OiiWbmCWPF3diyDe7ZjlJNrXNx2NRY7w3DJNCIHghw8F5JI0JFmLEhtBaxtuTp2qqxk4URvhGCRlfKg8zRkE36b3sbj07Uzw5PMGkMjZzKcxY3JJ2Gp9CfrQuaQXjcksIznGcJHEcQuFLzqg5ksgFwoZrBdBqgYglutvem8I8NKEDTX5jgMFOyR2zNI5I0GXW3qv5gDuODYlsNjDyoGYMoE7t5VWP4tra6W+tO8dcGlZXmw654wqyBI1uSzvo7qBdrXYjfUX6Ue7chtFnjm8Yzn2YbF4EZTniCX/wAoEAMU/PftasnxDB5Dpt/zStZw/DtGS0sV2PwpIQgLHdpCxFhvodSaH8RTI+RQsYIU52iUKjEm4AsAGyj8XW59KqLcZfY6OKrK/Fy5Lly9fsY411Tzw5TaorVqTycuUHF4Y2upctdaoVtErqW1LlqZJtJ8BiSjA/Udx2racMxmGcAmVUI6P5T9djWFC04UuUU3k20amyqOxdHoHEONYaNTlcSN0VNR822FYTHYoyOWbc/p2AqM021EuALbJTWPQ1RWhwb2iW3qD73/APyqECrHhuIykq2qtv6HoRQWrch+gmqp8+1gNGKINSzESr/UNqExsJU/82oaOaxpPjzyuzoLVOEnCfMWW0bVIGoaQ1yms207StcXgKvUbRg0iGpRQ9DuJ9g0kAtsD660BPBre1vQVcWqJo6ZCxox36GEuUB4eMILnc7elQzYgmkxk1zUeFS5rTFe2cW6z5eOAXg8KWqzXhLkeVGa2+VSbfSjcEqxpmbc7f3pk2OjkGVuYDfy8sBib/0kjtuKi56JfmmHCyysi5YFmDBr/EGsAB0Iyk33rTcEjwqlDMj21YMXvEWXUkTKSEAFrrYEDXrVFPiY2YLLe4FryqY3P5czI24Gl2B969K8KcGihwhlRGDSEM15BIMiaKVNgNS7WPpVtYOZqL98MPP7f3E8WRRTrFMMjFFIjdWGU6jKCwNu9hes9iscFw8yZQ7uB0BVHDq4IPceYU3xRwNTiI2iFuYLyIui8wflA6EEaelB4zCXnGGbRi2gBykyBWIjbouZgF9zQ5yc/wBFTFNdfvHu/cnbtqdqFxSAjy2I/e3a371ecR8Og4bnSgYRkLDJJmbmWtcC+oIJXX1NYd8XlJCtca6C9jerjHd0G5YXJpkzQKCAQrDML369Df8AELbVND4qmhzGAJmYbkXKHq6q2hNuvSn/APrtmwqw5DmAVCxdiuVRfSPSxv6ms2HNtPkRveq2pPLGeTdHC4PTeHeK+dDEruVdQQ4Y5VbW6kC+unft60fwfjOKeZcNhrRh7u0za5UtvGp0Ynppa+vSsD4eHMZQB5ybH1O17e1q2nDP/aTIs55Sk2zNcBSDfRu1DnEi2vjgz3i7izxvLFLDGbuTeRc7uy2u2ftseoF7AAaVUcK4W7oHMTyZtY41uMwv8bW1EfQai5BsdK9I8btg5oh97BI6nmRecEElQraDRrhRodLgV5txl5pDme2W4IVSpF7WzFQb307ADYWolyvuaNNNr4xeMjfE+CitHyoxHIFYyortKqm/lXMxPmAvcX7db1lWStVC6ka6GqPiEIVm166D39aldjbaZ1NVoVXVGaefuAZaQrUtNy0/JzHAaE0vce3WkAp+SnpFepkirZFaltVhh+Gsd9B3NGrg4gLG7Hve36UuViRsq0Nk1nr9yjy0oWisXBlOm1RKKvdlZQt0uEtshmSnItPtUiJVOQyFPIfhTnXIdx8PqOo/560BPAQaKg0N6s3gEi5ha/Udj/ahhLnBo1FLcEwV1qM1Z4vCKiZszX2yshT6G+v0qollFZ0mdOV9Uo7osmR6k5tVzYi21Rc4mj8WRX59R4LUTUsj+U1UrNReHkvcdxQurAyGu8iaK+bU0ZgBrQ0q61NhmrTL9Jx6v9bktsfNsOw/im8I4osRcM7xZ8o5qIJGULe62JBANxsegqHEagGqyZaXU8rk0fiVeW/obuLFxTxqLPiSpIDPHGp12A0cqd7ByB71fy8MxAwacqURLa7YYrGMv3jEqHi0J1DEW/GfWvM+HYmZssSKXtsgD6gG5uEI031/WvYuCzxphcNzLQFFkzLIwIGRmFrj4j5wR1sKY4rGDz1sZx5yU7YqKGUNKhdWBLhSyMXufMrKRbpcfpXnvHHLSvIrOyknKZDdgNwCepArSf4kmIaW2qZri4swFhtUfirwrycLHPnuJAPLoPNa5P0IoeEzOstGM4hxrESxrG8jui3IzMWOu+p16CgOS2XMFNhubGw+dSYg2rd8G8ZYNOGvhpYjzSjKCEDZnJtmzX0FulvrTstLhFLvk8/jlFehcU8PxRcOjxCvIzsqyHyNy8jBdOZawbzqQOtm7GvN5tzbbpRr8VneJIGlcwpqkZPlU9SB8z9TUlWpclxsceg7gs336uS1lIY5TlJt0zdK3EuDTFLcrygb5UBZ7AfDmdiWY2PU9TXnmEcrlIB8pHoO9es4SNGwwMamOQAmVJiEINx51J0K7db0mzh8Bx57LkcKwwwcixRKmRGYWF3JjjVmLm9ybE9eulYTDvDLcI6XBtl8qX9R+b31r0HiHGkwiRMhLCRMnMi8+mUKxA2LaXt3ryzjkccmdoUVyWJvGqoQL31QPrp/T86kTXpZxi/kg7H4JIhmdgvpfU+w3NY/GzZmJ27e3SmtfY6EaVGaJRWcnTsucoKC6EFSRRkmwF6jq04RHubVJvCyVp6981Fix8PA1c29BvSmdE+ED33qeXBux2NcvBm3bQdzp+9DGLayx1tig9taAZMWzU/DoTU0nJj3bOey6/8A22oPEY8nRQFHYfyaJx+gmFrT3SYuPkF7DpQl6belUXq0sIGVjslklU1OrUseAc62t7m1c+CYdR9aW8M0xVkVnacZqfguJGN7jUdR3FBSxMNxULUcYITbqZ9MJnxLEm7FvW5P707C4cv6DqaFZLG2ht21FXmFgORQo6X+tDY9q4D0lbvl8ukMGCjG9z87VHJgV/AbehtY/wDPWnTKRvQ/OtQxy+mPvVceHEDkUqbHSlhmsQaMnAdf6ht6+lVppq5XJgszXLMXwW08QYZl2P6HqKGUEGk4fjchsdVO4/ketXa4BZBmjII9Nx7jpVYwsDk1Y98e/aK5ZKK4Rww4mZYgct7km17KN7DqfT1px4W46U77LyrO7cu2oINm/wDiBrQJYZoscpQw3gt4I40SRTDNg0yrnlYOszorA5fPa+Y2JCjpWo8NYWLEoseFliYwfeSRSxKXkvlBdXJIAFgCB11vrXlnE+KNIbXYjuzFnb1Zj+3Srn/+dY1sPi1xIBKoGQqu8mcWKgdbXDH2FNS+pwbq4rnOWbnF+H4+Y2SPlBxdSmyMF2sNLelZSbjLYiD7PIbhCGG3lIXLofYAfKvQvFGOR5EijkWOPEaByCWtYE8tdrG4F77g1n8X4WwyeWJZ1lHxmUq6sO4AUW16il5M8o8cGc4X4SjnibPKFkUnIC2UMird3LHRct13tvWMaBVubhtbDtYda9CxnC3ClIg1yfhGoJP7VkH4DJd7rlAbJc/DmHxantRQn9xUl9jvC3heXHSFU0VBmdyQFUdzen+K/D/2XEctGWRLC0ikFWIADjQ7hja3qO9EcBglhl5gyEKCGDMVuCLeXQ663GnSipMIJFWONnKRl3Z5bXu4VQBa9h5RYepOm1Fue7vgnGCu4XEosW1sdANr/wA16Zwng7TB0kkbNMvmsc2UAgqbE26a1gcHh5EkhIjYwK4zSBDlZQwMhDWt0PXpXsOJT7qblOiLYtn2ULby7asTfp6UuefREYPjHA5cFA6LiiwxGYRLnkitkfzFidFFxbsT6ViDFiolLFZVXW5IJXTc32+dayfn4lMizMjRhgCXJw7jMWbN0RrknzDX0qtkKYZkMrNG9gcsQ5kTgdY2BtY9VNrbbWoovKNkX40sc5/gybPc3JuTuTrekJrsTKGdyq5VLMVX8qkkhfkNKjDUeDWrOCSiuH40xMCBfuO9BZqW9RoKNjTyjTYrxUxW0cap6/EflppVBicW7m7sze5JqG9dUSCnY5dnXpLV1LUAxk6rHhai9+1VxNEYHEZTrsaGayh2nnGFibL4yhtKFlwxqOZCNRtTY8YRSVW1yjoz1UJ/GwcsZqPEcPuLgWolOIDqBU4x4PQVHKS9Fwqonw5FTxP/ADDoR7qFPzAJq+4HiQFF+mn0qox82dtgLaAC+3zNdhWIBHzopNMRplKvP3RpMfLHILEC/QjcVlMdAVNTrijfeiJhnX1FD+mQ9/5ipr2irgexpmOjsbjY/v1p2Sxolo8yH01preHk50IucXBlXUkUzKbqSD3BIP6U7l0kkdibG/r39aPKM+ySCjxqe1ua/wD3H96CmkYm7EknW5NyfnXZaTLVrAMlJ9sbELkAkKCQCx2A6nStO8CNEhdmjgOiKluZKqsQ0hvoqZg1gb3IY1mStbX/ANQYZMPhyoR5YYVQI0TlxICSSZGbl5LkkWUtYja16jz6MtsZBeGxWBw2IhjnjeWMZVRVYpykk8wdrWLNdrkX3J7a+meKTAkIldvu/wAEi3Yi2mhvv3rwNcSsjyzzuTKTmUZScznr2AFhYXHztY6fw3xLmYdxMS0aSh8hJ5YEaXFxubl2J11yqumYUEoewMSTNoMUIU+0s7BI7PZVdZH1GUDMBYG+p7e9A8VfDz5QqyqAiyrGoZkjaY3uzDa++pJ1rZYnxbhMVhGUhVzQhxHKgsCSURQTpfOLDvWUi8TpHDBHhLOzyJHOzBlYTS2LFgbA2vo2osthQKKAmpcp+ish8NCQEO3KDeYZVMhK9GL9jp6+lTeHfDkeUwyH/LlYsFOsoZVyjN0Xc3GpuK2vE8Vw18NkachXV/NE2e2UEs3lFgR1GlYfhHjgcPSzYYTu8jhn5mTyxZY1y+U/hCnppb3N7eeAYwk8rHJf8fmxGF5bcpuQfJcAhFFrKpUbL8rWrE+NoeUhwsErPhw6zCJtGjfKbpbqlmJHTYjvRPirxzPMRKrDlm/LS1lUMuU6X+NWGt7g5uxrDy4uR2LM5uRlJGmg0AsNLelEkPpob7J+FcWeJj+NXUo6MTZkPS41BB1B6EUnHsWjBEjV1Au93cORmFsoIA8ulBRrrbvpUvGsOUYKbEqLGxuL371a/UbJVx8bljlFbelvTbUoFNMuWOBpwNIqXopOHufwn56fvQtpDoRlLpA96co9bfXWpmwDj8J+l/2qHJVZQbjNdoS9Lmpypeky1C0mMJpCDUmWkK1MguDC8FxEpofMOx/irJJ8O+7GM/1AkfUVQ5a4CoWnLo0P2WH/AK8f1I/ikZoE/wBTN/sBP6kVQ2NcEJ9appPsdC2UekHsaVHprUy9IwdFyaZNJH1ovBDWg43o7C+lBPODTpVHfuRHPh9aJiw3kY/0n9qOwmFzHak4xOqry0IJPxEdLfhvRKXxBlSo2uSM4y0wpUzCuC1e4Q68shEddyqJy0mWpuL8CBjFTHjo3JXcip5AXpM9IrWSj+C4d5ZEw6vkWSQZidh3Y9SABe3pTvslSYeFkZXXQqbii8qM8vw+x8pFz4gK/ZkMZbK0pChrAlYUsh09WY+7UvAuNwct1nIjYTJOMqseZaPluoIvZrEkA6XO9B46d5QAwUBAQiKLKoO9r6k6bkmqGaKxqVyT4EX6KcK15O32afDztOJHNlEkzHewDSI+YD2zrc+1V3GGzFFsbxqFa4AJkAAfb2Av6VHwriCKhSUMVD8xctib2AZTcjQhV16djTpMYHZmNgWJb01N6p5iwqErJy3cfT/rADla2W5y3vbpfvXcu1Fsy0JNJejTbClXGPRCo1p/EF1A7Af3/mi+H4W/mOw1/wDFOmwxJJ70LsSkPhpJzpeF2U/LqWDDFjb6+lWBwgsN73NxYWtpYg/WulGUWG51P8UXkzwhL0exbp9DOYE0X69f/FR/aDQztSrRbRDuecLgPixFTMFf4hr360JAbX0BuLAm+h7ipFa1La+hrrskv1coimwuU1Fy6tY7MPamnDUvyY4ZtWiU1uh0VhjppjqyOHpDBVq1C3oZAEcBJoxMMi/FqfpRMEFgab9jJq9zkU9Oq11lkJ5f5f1NdEoU5kt7NTpuHMKBYFaNJemZbJSjxZHgUmuvTQadaoHlsValSUjaob1xNDjIalt5Qf8Ab2tbMbdr0zmXoEvSCU1WwP8AN44ZYhL05ozXYM3FGiOkSlhnWqoVsdwCIqkWCp5nC+9BPMWNFFOQi6dVT2rlhUeUetHxtpVbhYtaOmksKGS5wPqn/huTFYA0zKKFE2tTlqCccGjTXKaHgVFPgg+2/b+1OBp4NVGTi8jbqYXRwynn4eR0qD7OwrSriT1s3+4fzTvtC/8ATX6mtK1C9nEn+EyT+LM0uGY9DVjheEHd/KPXr7DrVk2Nt8KqvsLn9aHeck3JJPrQyu4+I6n8MinmxkhAAsosB+vqaZlFMz0hes3LOunCKwkOMYqpxRuTVrFdiFGpOgqtlXU1poOP+KtSitoC0dOWKjUiBqUYatG44q0zfKB8PFSzLajVjyiq7FSUEXlmq2Krrw+yfAvrRpaq7hw1o29JtXyOnoJvwoUmmE1xprEUKQ+cw3AkG4qPETZaiw7kG4ojiEWYZu9Oqx0YNXvS3ogjx/rTp4Q4uN6p3BBqwwMpopR28ozUajy/Czk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8202" name="Picture 10" descr="https://encrypted-tbn2.gstatic.com/images?q=tbn:ANd9GcRDU6NcFjOWydiFcDubKZrKJDR4MtRNfahTI8ZJpHtqZEe3ugB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4725144"/>
            <a:ext cx="3009900" cy="1514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encrypted-tbn0.gstatic.com/images?q=tbn:ANd9GcQe3KQBYPR0INVWUwegQosH1i2C4H_SmY-HJFOf3iDhDDhSPbSR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Ruke je potrebno prati:</a:t>
            </a:r>
          </a:p>
          <a:p>
            <a:pPr>
              <a:buNone/>
            </a:pPr>
            <a:r>
              <a:rPr lang="hr-HR" dirty="0" smtClean="0"/>
              <a:t>   - prije jela</a:t>
            </a:r>
          </a:p>
          <a:p>
            <a:pPr>
              <a:buNone/>
            </a:pPr>
            <a:r>
              <a:rPr lang="hr-HR" dirty="0" smtClean="0"/>
              <a:t>   - poslije:kašljanja, kihanja,</a:t>
            </a:r>
          </a:p>
          <a:p>
            <a:pPr>
              <a:buNone/>
            </a:pPr>
            <a:r>
              <a:rPr lang="hr-HR" dirty="0" smtClean="0"/>
              <a:t>                 brisanja nosa,</a:t>
            </a:r>
          </a:p>
          <a:p>
            <a:pPr>
              <a:buNone/>
            </a:pPr>
            <a:r>
              <a:rPr lang="hr-HR" dirty="0" smtClean="0"/>
              <a:t>                 korištenja zahoda,</a:t>
            </a:r>
          </a:p>
          <a:p>
            <a:pPr>
              <a:buNone/>
            </a:pPr>
            <a:r>
              <a:rPr lang="hr-HR" dirty="0" smtClean="0"/>
              <a:t>                 nošenja smeća,</a:t>
            </a:r>
          </a:p>
          <a:p>
            <a:pPr>
              <a:buNone/>
            </a:pPr>
            <a:r>
              <a:rPr lang="hr-HR" dirty="0" smtClean="0"/>
              <a:t>                 kontakta s bolesnikom.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Ruke peremo toplom vodom i tekućim sapunom. </a:t>
            </a:r>
            <a:endParaRPr lang="hr-HR" dirty="0" smtClean="0"/>
          </a:p>
          <a:p>
            <a:r>
              <a:rPr lang="vi-VN" dirty="0" smtClean="0"/>
              <a:t>Moramo dobro nasapunati dlan, nadlanice, područje između prstiju, ispod noktiju, po mogućnosti koristiti četkicu.</a:t>
            </a:r>
            <a:endParaRPr lang="hr-HR" dirty="0" smtClean="0"/>
          </a:p>
          <a:p>
            <a:r>
              <a:rPr lang="vi-VN" dirty="0" smtClean="0"/>
              <a:t> Zatim ruke treba isprati pod tekućom vodom i posušiti papirnatim ručnikom, a ako se koriste pamučni ručnici, onda svaka osoba treba imati svoj ručnik. 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   Pranje ruku</a:t>
            </a:r>
            <a:endParaRPr lang="hr-HR" dirty="0"/>
          </a:p>
        </p:txBody>
      </p:sp>
      <p:pic>
        <p:nvPicPr>
          <p:cNvPr id="6146" name="Picture 2" descr="https://encrypted-tbn1.gstatic.com/images?q=tbn:ANd9GcSa1rwZDvejXQyWNrfyOW6VPA7nTsvNYYaX2-u_MbWd7BXa8B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5517232"/>
            <a:ext cx="7344816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cap="all" dirty="0" smtClean="0"/>
              <a:t>             </a:t>
            </a:r>
            <a:r>
              <a:rPr lang="hr-HR" b="1" cap="all" dirty="0" smtClean="0"/>
              <a:t>VODENE KOZICE (VARIČELE)</a:t>
            </a:r>
          </a:p>
          <a:p>
            <a:r>
              <a:rPr lang="hr-HR" dirty="0" smtClean="0"/>
              <a:t>Vodene kozice je zarazna bolest koju karakterizira svrbež  i osip na koži (mjehurići ispunjeni tekućinom) koji pucaju i pretvaraju se u kraste.</a:t>
            </a:r>
          </a:p>
          <a:p>
            <a:r>
              <a:rPr lang="hr-HR" b="1" dirty="0" smtClean="0"/>
              <a:t>Većina djece zarazi se virusom do svoje desete godine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ZARAZNE BOLESTI</a:t>
            </a:r>
            <a:endParaRPr lang="hr-HR" dirty="0"/>
          </a:p>
        </p:txBody>
      </p:sp>
      <p:sp>
        <p:nvSpPr>
          <p:cNvPr id="5122" name="AutoShape 2" descr="data:image/jpeg;base64,/9j/4AAQSkZJRgABAQAAAQABAAD/2wCEAAkGBhQSEBQUExQSFRUVFBcVFBQVFBUUFBcXFxQVFBQUFBcXHCYeFxkjGRUVHy8gIycpLCwsFR4xNTAqNSYrLCkBCQoKDgwOFw8PGikdHBwpKSkpKSkpKSkpKSkpKSkpKSksKSkpKSkpKSkpKSwpKSwpKSkpKSksKSkpKSwpKSkpKf/AABEIAL0BCgMBIgACEQEDEQH/xAAbAAACAwEBAQAAAAAAAAAAAAAEBQIDBgEAB//EAD8QAAEDAgQDBgQEBQMCBwAAAAEAAhEDIQQFEjFBUWEGEyJxgaEUMpGxUsHR8CNCYnLhBxWCM0MWJFODkqLC/8QAGQEAAwEBAQAAAAAAAAAAAAAAAQIDAAQF/8QAIhEAAgIDAAMAAwEBAAAAAAAAAAECEQMSIRMxQQQiURQy/9oADAMBAAIRAxEAPwD4wymiqTV1uGKsZSIUnKzpigmkVdqVAapwotFk6JkqqoxShd0IUHZFLJBBT7Lc4I3Sbu1dRwJI1Hwt/EeJ5AcU1iOjc4HOgf3ZOcFUdWOlgJPTbzlL+wXYh1Vvf1mOFOP4bDOuofxH8LB7r6dRy+nQpABomNtm+R5oaktldIx+IwDKI1OHeOiRPyg+XFZTPM0rPJ1Oho2nwsHQACSVuM5jcwTFhwC+fZvTc98uuOU2HogkhjPY2l4hMvsCST4QSJiBvwUXvgQZHOHBrR6BaNjKLG/9IT7e6U5hjGwQ2m0KqZNoV1K4MDUAP6W3991F5iBNuAiCfPgiKWMA1AwSRAAJA8y4bKl0i/8ADEcgT78UwAHFMsZkdJH2CXil4uvRHYhwknieJ39Ah2v0Te6ZCslXq902P53fRo/VCtomxPG6My3BGq4vdOgGXHh0ClXOp5AsJ0j99EyYrQK9w5T0VJMm3H6K/ER+Xrsq2UreZn6WRsWizC459OwJA6GE9y/PC3SHu1Nm7STp6xOyztVqi10R1WasKZu6rKdRgLGsHHUJ1HobxZC90QkuTZg5s8uUrUYao14lv76IXRqspZVIXqlZFuw4VfwqPsWVoX1LoSoxN34RD1cNZOuEuieq1DDdMMQxAEXVI+xW+FzFNRpBTXaQZcMH0UvhE3GFXThV5uiO/wAgoGFUhhk1GFXvhUvjG8jFXwykMOmnwy4aK3jD5BaKF+Hrst72H7Jis4V8S3VTH/TZeHGefBg5LKspCRJj0uttkmdPd3dFjSWgNaRe4mX+pNkHCjb2fQaNd5+XSAOcnyiLDySrMswqNBHhE8SC4+k2Hon+Hwv8PxiInoAOAjiUizRzYgW6AAR1LioSRSHsyObVSR/MT6Add1ksZUOqZHuFos7xkG5ngAs9XmTZtuamlRVsW4rFGDLSfIlAGk9xAayZ2EmU0r4tw+UE3tDYReFpYgyQBTbxcAGnr4jc+iohaEf/AIeqT4gGcSNV46qurhmN8ILnEctk6x76YgOeXH8LSQP+XEoDEYgMaNNMN5CLu5GeScWhFjKBBvvwEzCqOFJngOJ9Ffocagkgunbr1R78FFiR14R+gSt0KkDmrDG0miB8xHM8yhaNKCegP1O/umlSgGCeLobMcOTf1VBpBvtI6lxP2CykGhTiKP8AEgbAgeu5VrKHy+Q+5lEnDRUM/iJ/+0IihhpAPQj3KOxtRTVoc9hBPmZMQqNFz5b/AJJtjKVh6pfUpaYHFUjInJFVN+m/unWR5noqCdiYcPPikrmrlF5BHmi+i2fS2NBV9OhKVZHjA+mOlvonlFyIJdK6mFQdfC2TkEEIfENsjYlGRx9GCktUXWpzPD7rO4jD3VYSViSRGkVNQawqekrs3RzuLNeKS73SJ0Luhcp1AvdL3dIrQvaEGYFNNVliLcxQ0IGJ4ClDpOmNLh4ja7SJX0TsDgGBjrbwGuJlxtLnDYgea+dNaORPJoMSep4BfZOyOCDMO0+Eui5bdvVrSd42lTnY0QzHUZZBcQBuTv0AhZfNHwJG5sBEx/Ueq1OZVmsaS7qRPMLK4NnxlUlpENgEiYE8LLmkdEXRjcxwIJl5k7x16pXiMOHG7hP2C2PabI3NcdM6QN9vusbiGaTAAJ5ndTdoulaB21KVMy1pqO4EiGj04pZmOOq1SRq9BYD6Ix9NztzPQWHlKkaYpi8TwG8cz5opm1F+Cy4NcC+XE8OJ5TyCKxQAkky82EezW8lSarifDxt/hXUcIZ2k7T+QCOxtCvLMsABqOAsYHG5vA6odgNSpwDd+Gw2k8VqKuDlrWNA8LfEeEnn1KAqZfDYbAEwXeW5+pj0SbdNoKGYc1q3GIMT04oOth9TnEcXW8mggLZ5ZlHhqOjcBrT90H/s8EACzBfz/AGVrQdTPOwhNWP6feWlX08KQH9HD3K0OHyfxHmA37SVXjMHp1GIk++6Gw2vDHYqjHpt5lLqlGBfc3Woq5aTobzMmUrx2FvYcvaZ9yqxZCSEBpwfooVBH1smhw41med/IILFUdup2+yqmRkhlkWN0OAkw4LWUMaFicLRuE61luypHojNTSxqsqVrLOYbEmyaUq0rPhl0jimylOIwsngnjmyqHUVCU6LQgmJhhFL4VNTQUfh1vMO8KHGle0qa6F3HEV6V7SplchBmK3BVuCtcqnFKY5RZqe0XuQLb3gWX3bDsbRogCwY0D6C8r5P2GyltbFNL5LW+KBxI2B5Dqt128xZZhrO0yTeYJgfKI6lTmykEYft52wqVHfDskAgEuG+g7G2xN7cLLb9gMuNLBMt4jJPIH9bDdfHsqaTiw5xJMwNV5PMzuvvGUU+7w7GncN9zJUkVlzhmO2VaAZ8REbmwO4Eeqx+FyF1YiBv4jNoEcSm3a3Myaun+Ubj8R1fzH6I+rm9PDYZzrF5s1k/8AcJ2McG7x6Kbp+zoimlSMLmlMUnFouQIE/wCEtp4BzjJTIU9Ti95Bc4yT1Nz5Dp0RLWTspM6FH+gFPA6URhaEbfMePLqiQCOAXWPjzP2WG1CqFMNEfhkk8S429YUsdgg0NAHIeZNxP74odjufPV68LJlhQS8OdeJd7W90jNrQ1w+UltNjJ28bupOzQqW5TJgXuS6207SnDXxSjdzpPkAL+S9SeLAWuJWRL6KXZaA58czJ9DH5JZVy+SARMvH0AutLov5lC4pgFSeQgepv7IOxzPYzKAXOIAsBbrG31SXG5NoB1C48X3gR1ML6BTwrTc8bu8hMe6zmMBrB7mxeoGMHQPIJPkAniyMonzjEYPS2TuR7km33QGKwniHRkrZZllZkRMGp4fINgHy3SjO8CQWgbugH0t9Lq0WQlEU4SiZAi+46dE3rYTblCI7P4IGrEXgeV0bVw9z0MD0sYT70zKIqZRhFUDdTfQVbKSLmLoGB1lEhQbK6Sot2ViqOFy5qVTpUZQoex+vLy8vSZ5p5RUlEpTEXhUPVrlU8LBNR/p9j2Uqri4XPhHOXEAAeoR3+puYP1NY02aCXDc329gs12exjaeIpl/yh4d0BkeI+S2na3CBxbUF++hrbS7ex+ijkKwMD2bwDnYph62tfzX22nTPdiTFrn0hZrsr2eFN5eRcmB0O7k87QZyzD0XOduRDQOZCT4M3bPk+eV/8AzLnNuWuME3E7fql1eqXNY07UwY/ucZc7zKoxuNdrLtJMkklU0s3YTeAoNHehjQbKIptvfZA4bFh2yYYevzWoZSLTuoOFuXBXBt+h3VrqbYv5JKKxYLgcPDpJkcE5w8Bwkb/kZUKWF06REcUV3EieWyAz6GNr9dxH1MlWUtvskprOFSwgJ5SNgsK1Re0KrEYeT5QSiWNuFNwvsjRFiDOswNOACRJmRwDRI9yFHLaAbQpjaGBxEcXSb9Y+6h2owOpoI4SI48FRluai2v8AncSBa1gAP/i33QoUpxWFl5sBq2H4WNZcnzJSPO8CRUp2s1xJgbCJj7Lb12h9SR/S2ByBv7BCZxl7bvNmkjV/aBeEVwRqzK5bgwxzid26foR+qoeZJ8ymmEOuo/gCyf8AldzVnziYTrotUXvaqwwKh+NCr+NCNMSw3QuFqFbjF0YoIUxrRN1NR7pRNcLnfhGma0PV5e0r2lekeeeUXKULzktBKXKp6ueqXIGLcK0EwZ9Llx4NX1GsC4YcOkOILoIALbdPNfOOztQNxVJxEhrtUc9IcQPqAtfQz52IxNN8RxAHTw6fOSVHJNJ0XxY5STkvSN3QYGtA6fsrC/6jZoDTAbEarny3W3xb9NJxFoabr5TnuT4zENnu/C0WLnNY0mTcybpJD4l2zMVMayPERy4oat3D+LR1iEnxuBqd6W15aAYhvy26hZ99RrG1Q5tXXqHdPDoY0CdQIPzSgoWUnkpmzbQLbscCOiZ4GrtJM9Fi+zuZvc/SZIsJ87AFarDtLSfNLKNFYStGookC9lVia4aQS20iPOeXFTwDQ6A4G5FxzCKznLw1hcedoSLhezlPPW1HEkgXtaABG0FHOzJmkQ6Z5ELBVqtwHvi82F46onL6LCbOJEharNf8N3Tw7XuBB2PNN6FMJBl+GEWJCa0C9vM/vihRpMY02x/ldLUMx5JbzlGwtRJivMKUiI3n/CwGOaabnGLA+o/EV9Rq0pHBYjtFh9IcdIg397paAE5JmMxJkgB3reB7ozGVe8pvbES33JAhZbKqukW2IP3/AMpyzOmnuxsCfF6g/otQt0IM/wAw7nwiNRA24WELHVcZCcZ641a73eg/tFgk2Iwi74Y1Rw5MjbdAFfMihv8AdSuYzCwgHNT6ImpsaMzYq4ZqUm0qYCGiN5Bt/uq9/uvmlBC5C2iNuz64vLy8qAPELjl1ecFglTlS9XPCpelZgjKXRXp/3gfU6fzTLKg+jWZUjwivGo8TxA8kmw79L2u5Oafo4H8k+7QUSKraYMaHvNtpe/UZ9IXHnX7JnpfhSes4/wBPrVRge2CLGP1XzTtxnrnv7kEaWOJMDygL6HiHuFC3zaLHrAXx3OqRFd2qZJkzz4wjk4ieCNsEcxp+YA80txWApkRpkcjf6I8UlAUtRU02dbxpgWFy2mxwc1gBmekjZMaGH1EmFJ1MNEqulWJMIWzKNcRq8jFxsmmd4UOpT+5SvJqWkCU8NOQWniJWDJUfLcbhJrFh106QAOoC7yR+LgAsNjMQ+i4t/iNqB5OvWRLeAiIPOV9nzbAlt2+o3CSuyOlUMuEHqAR7qimkiU8Tl1OhLkPaLEUqVOq95fSedOstsx83a7mP6gvpXZ/PmVmgWDo2nfq08QkmB7M0hFmkDa1r7iBa6YUezrabg+kNPHS35T5DgllKx4xqP7M1baIJFrg2PReqtJA4XVOXVnEeLlCLc5KI1XCMBZfO6Wprhylp8jy+i0tSpA89lm82Pz8rH66kraBTMnRf3Ugnm1LcPjC6q1nISb8mRdexjKtZ2mmxxsTO117AdnK9IOqvZMi8Xi11SNN+yeRNejj6KoxGHCKL1CqvQPPEWJwMyltXLb7LUdxKoqYGSnRNozzcvUhl/RaQZfbZRbl/RESjM/ArvwC0tTL4UfgEoyRol5eXUpQ4vOXYXnLGKaiocr6iHelYUeC33aTKGU3vrPIc97hoYDAaIGou5lYKhU0uDh/KQ76EGPZa/NcY2riGPb4mVS0i5gaiAWx0UM3pHV+M6k/h9G1AUg52wbJ9AF8g7R5n32Ic6LAwI9l9I7YYzusI+I+XTB9Nl8i7yTPO6nNl/wAddbJ67E9PdSpOFo3i/C6qqVRsFHDarn0HJIdkjuJcSY+qswNOXbpXjQ+TpcWukRI1A9OiNy1tQEagAZ4bX6lIaNfTdZVTJv8AhCMxeK8JdtCx47XmjWbTFN7zMFwgN+vFPe0OZt7iRbVwR+BlF2DYzFF8EeoQeKZA1DfiEBTxjgQLkFH0zKUrVBOU1Hb33WnwptZZ7L/nAH+Fo2Ojbfh+qJHIF4ZpG6tcd+a8x3hk8rrx59EUc7BMSSG8z+vBKcZgHOYGGCTd3TkPon1FmpxP75BYzNO3AoY1lMMJZJ7x7uRsAwdEJD4026XsZ5VRYXaabYLfDqdsSJ4JTX7Yvp4s4d9Km4BwbqbIN+hWmynGUn1NVMgzfr68lhMBlXeYypVf8oqOe48IDjCSuHTBJt7/ABFGe4IU8TUa3aZA6G/5oHu00zE95Ve/8RkeU29lQ3Dr1I+keBLrdA7KKt+GRLaKubTTWLqCClZVinHBHmmq3UwtsbUDezoo6ES5oXIC1momuhcXQsA6uOXVxyxip6GeiXoZwQaCiLUwyqqRWpCbGrT8vnGw9UC0K6g/S9jvwua76EH8krDb+G+/1ErHuyOGr7SvnTVu+3j/AAzNjBHqJH3WNo05HouOfs9XCqggJ1HVfZXlwDQBwUMQYO8DcpTj83AJDZPkCktlP+nQ1+LE/qmOCxY2MLAV+0Ol0EH6Jhge0zI8RYPOQUNZFY6fWfSqNGnVbcA8jsQVe/ImPgmTAgAmwWUyftdSJA1Njo4La4Cu17dTCCP3C1Gkq6mZrG4Tu3xAEq7AmTHJMs+wfhnldJ8G/wAccJ3SyHh1dNNhsMBB5BN6QsluBki/O3kmTOCZEZsvNUfKeK9UfwHl6KLm3uhsRWDA57nQwfuAiRqwipim0mCSBJtfdYPtjhKZd3gN/rvfdbTFV21KTZAIPtyQ4LXMDAxvWRZDjLYnr2jIdkWOp1QbkEWHM/pdGZhXDf4TLXJqO/EeI8gjMYBhtTrGo+zAOA5rPCp19fuqYcf1kPy8/wAj99hBC5pVbaisY5dVs806vOqQvPdZA4itCzYUi51ZUPxCX1sZCo+OCXcqsYxdXXO/QAxQUviQtubQdLq4u6f3IVzlPKDlKVEhYxVUVD1fUVFQoWFHGlWBVNKsC1Gs1VTEmvgKZ3dT/hP5+EeF3qPss7TcrcqzLunkOE0qjdNRo/DwcP6huo46j3b4Blpux3Bzea48kenoYMlxopcwT1hLc0y/i0BOJm/RVVmSonSm11GYp4Ki+zyWu4Wld/8ADrDs8RPy8T9d05q4JrjHuApUOzxPyujzEptjpjKL9oFyrsXTLpNz/dBHkFq8pyCtQf8AwajHgX0vOnzHIlBYTAPpHxaiOYstJlkGPzQsWc0lUSOJzIVPA5pY87tcOXI8QlmX4Ih5EcU+zjByGvABj6+yhl9EbwkfWJtwPwVCAEYaULtC3BWhyeiLZU88jKz/AGof/CuRE/KeLuBPQJ7iKlv39VhM/wAZ3lQgbDqqRhZHJk0V/Q3LO0bAzS+YHMSu4vtYAIoMjm51voP1WeY1SNNWWGKZyy/IySX8JVcW57i5xLieJ+3kqu8U201w0lWl8Od23bPNqIik9DBiIohAKLnuSjMKkJq8pNmTlOTOnErEWLxF91XSqFU4zdQp1Fz2dmtDRj1KSgW1l3vlrA4n03KeytfEXa3S38b5aP8AiNymWL7M0MO0GrVc50SGthgN9xuSFsc6zltFh58APyXzjNMU6vU1u4CGi1hyXRLI/hyY8Vu2exFbD/y0qnn3h/MFUaaB3FZvqw/kFKnhJV3wKn5Jl/DBgb6GH/FW84YUM/D0D/3Kg/8Abaf/ANBMHYC/5IfEYKNgg8sh/wDPAFbgKZ2rR/cwj7Eon/aG/wDrsi0nQ+FV3R5KTmQbxHut5pC/5ojTD9k6RguxLOHytM+5T2h2Mw9Sk+nTdULg3WKjnmxJOkaRAAN/osfWqkbGOqb9j+0xoVHMqEEPcwSTsJIP01IeRy4wPBoriK6uUVKdXuiJdMCNjxsl9d8WP76LSdoKjm4kuBIcCCHAnhskmYxVJfADjd4mA48XM5eSm6s6IPnRXRq3hOstcJH6pKcNsQb/AL+qIoEi/wBlqOlSVGw1gs9lZh6BA8IvyS7J8SHCCfqnVDS108+vutQjLm0tFMySZ3HIqOBcPJWY2tIi3ohqNc7BpP0/NYkhq2ounEXIG4VDA4jZWPqBjC5xAAEk+SKEbron7SY002Bo+Z/1AWQIROYZmajy53HYchwCCdXT216OWS2fSYVgQ3xCk2utsyeoQoPeqHYlDVsYh5KGWMJfWC43EpTVx6HdmK6cf7HPkWo9qYpK8biEIcfPFUVq0p5Y+jQyUB4x90P3itqtVJCyw2O/yEi1tVS1L1NqvFNJPC0xo5rPqucZwazyeEyJ35IWhTQTaiPwxXO/Z0xDKNNEGn9VGiEVSCI1lPdGFS+hKPIQwf4j6LVYyYqr4b0QT6Vr/sJ7iKYIlK6zJB6JWh0xb3ouJuhalM/5RlXDgElVubt1SNAZP4tzgNR1QptpTyVNEIvChBABK2DP+FVTY4GNPpK0TKYXjREogvoBhSIu2AndFwsULSpBW1GRZMhgplYE7I2jRm8JVh3w4BPsIxEzL2CyX59hjUovYLSLdeiZEWQmJEjzSr2TZ8uxbix5a4XBQ3xS2me5M2tTe4mH0wS10SbcDzXzWtWLTCryjLFbGoxKn3tkppVjEohlUoKjSx6hFSsgq9ZXVDZDEKLVsVcTBqjkO7dGOYqjSC9L8eB5f5EitrCVe2nZdayFa0LplEhGYO6kqXUUx0oes1NHgrdg9NEAodyh3i580v2OzF6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124" name="AutoShape 4" descr="data:image/jpeg;base64,/9j/4AAQSkZJRgABAQAAAQABAAD/2wBDAAkGBwgHBgkIBwgKCgkLDRYPDQwMDRsUFRAWIB0iIiAdHx8kKDQsJCYxJx8fLT0tMTU3Ojo6Iys/RD84QzQ5Ojf/2wBDAQoKCg0MDRoPDxo3JR8lNzc3Nzc3Nzc3Nzc3Nzc3Nzc3Nzc3Nzc3Nzc3Nzc3Nzc3Nzc3Nzc3Nzc3Nzc3Nzc3Nzf/wAARCACDAMEDASIAAhEBAxEB/8QAGwAAAgMBAQEAAAAAAAAAAAAABQYAAwQHAgH/xAA0EAABAwMDAgYBAwMDBQAAAAABAAIRAwQhEjFBBVEGEyJhcYGRFEKhMlKxI1Phg8HR8PH/xAAZAQACAwEAAAAAAAAAAAAAAAADBAABAgX/xAAjEQACAwEAAwACAgMAAAAAAAAAAQIDESEEEjETMiJBI1Fx/9oADAMBAAIRAxEAPwBHsGamNgI3Rpny88oX0xphvCO02hrc7Hb5QpM6tS4K/Vb51rcmk7ALZn7R7olUljS4Sdx7JX8bM01rd45kIt0W5DLdpniFJdiYrllrTHC0cHEyUSpNDmg5HdALGuIyd0Xsq4eS0uADciUpPh0YvUE6LcRJWyk2fj4Wa3HpEnHC1tZr9MkSICCzEme20ZP2rxRGk4kwvVCCIG7cGFeykXOnsqASmUtokCZwFfSpNJBmTCuZThsEQrKbR8K0gUplYotLhgqzy4bEL0HYzhfXOxMSeAoYbZUGD6X0tmIAXrB2C8vMH6VllVai+s3SCQO4XujbNptidU7yrKbtQ9MQrmSOFERyaWFBpAft/hVvpjgAn/C3hktJghVupapjGOy1hFMBV6JJMiDKroWhBLntBdM8o66k0AkiSe6rrtbStnuO8KJDCueYiq3YIEj8BbKdLS0AADOyBdIvnVqr5JjUQPYBH6T9QyrBWqSZr0Hu1RePX3cotC/TgNhQMAiEV2pwVX0+3ECAtdzR0tMbJiTHYRxCF44dLrf5cs/Tr9op29AOALnZJWzxpQJosqjOh2ftKlGoadRrpiOUZdRz7JONrOk2d1ENDuY3R6yriQSkHpF4XRnJTZY1ZEYKXtiP0WaONjULhJ2A7oxbEOAIE4S1Y1tIABgRtCPWVWWgd+UmxiyPAjSaGGe+620Q0jAwstv6hx8rXTdAxhWhGZ7LJMZ+F8cDtO/ZWtl0Qvj2Z5V4CTM7nZiDz/6VGVAHBpMkr6/E6iMDchY21DO+Fn4FS1G5sR6QAPZRtPzBDoIlUUXkCBstdBkROJkwrRl8I230EBp9IWmkyTJC+hsQvhLgZ7LaWAnJyLy0Bqy1KobgxjsoLkPcWO/qG+Nlivn6Wkgbq2/9GoQe4y6rVAaXbwst1W8y0fp7RHZBT1MS5gjaCFnF7Icwn4Kzo7GhroN6deC3uKlPUdfmEx9pysLkGmNRgnZc0o1y7r91B9IcIP1KdunVAGAAg+5WprGElFTiOHme4UQ6T/uKKvZiP40c3tLYaNYERjZVXuAUToMijnkLDeMkHGUaTHYiZ4lpCrZ1mDctJHyufFdN62wGk7HGQuZOEOI90zW+HL8pfzCPSLg06wBduU79PuAC3K53bVPKrNfAMHYps6RdeZpyVU1w1488Hzp9XUQZMfKYbF8PDw4jGyUrCoWtaeEUo3+iRklrdUNHHJ+Fz5Re8OwslHWO1vVG4cN8hamV2tIJiEt2N8C8sDoeBkEr1e1Liq4CgTqkLPxgHRssG6jVa4CIhfXOGrGCUDs6tzU8tzjpIEGcyirKzSRsTPC1opOr1Z8rj0kyDI5QpzyKwbODsYRCu86XYWSAXZO/+VhhK+fTVb+qCefZEqQGn35Q63gNyVtpVRIB/hbiwVi01AdwvukFeWmRuvTnFpxt3RBfpTVphvqQvqbh5Z0mCiVepDCRv7oJfOkEOyVhsboTb6J/UarrW58wyGvMH5WO5vw0B7TtMop1eiyvSc1+QRCRK17Usrl1pdO0vbkE4D28FGhFSQ3ZY4GzoV0KvUbqoXEjzSJnsAE/dOrN8sCTH+VyvwtcAmq4fuquOPldF6U7XpnhVculeO/asbP+oVFPT3P5UQjGi5BFPAGBuAht26QZEFETWHlmY3/CD31QHVMgov1m1xC71p2mm+VzGpl7j7lPnie8FG2fJyQQEhHdNwWI5XlS2RBuivRbzy7qmx0wTCEr01xaQWkgjYhaa0BGTi9Op07oU2CXsEDacyraVSnUe13PBXO+lX76bi2rUJHvlM1nfyQAceyWnUdSnydHizrtBBxq4KO2tdpaDykezu5I/wCyPWVyTBSk44x9SViG+2rN0iOFfTfJM4lB7Sq4gT+AtjqhDJbt7LCYvKvpsrVmlugOAMqpucg/ZS/XuqlO4LnAOaRgGYn32KI2t22oDoLg2cF3IVmnS4rgYpvn2Xt1UU3SMoX+r0DPEr5UvgSeygH8TbDLL6YLhpPK2UbjzGYA37zhJ1TqDmSQfpZXeInWUPdOicnsrUmSXi6tQ5XZIaQdkEv3DSTPcQqH+J7e5oBzHhzTuexWA9QDwTMxzKthKa5R+g7qNUiZ32S71iwt+oWzmXDA54adDuWmOEwXlVlSTsUIuQG06lSYDWk/wmauGrkmsE7waCXFpGAV1TpFP1MK5r4LbIc/u6fldQ6THp79ld/0H4iysa/LPf8AhRWT8qIHDOnPzWlhhC7+sIJJVwuR5P8AT6jyg/VawNIuacco8Y9NTlkRK8U3Zq3QpA4bkoEr72qa11VeTMuwqE0jjTl7SbIvYY47Ar5TIFRpcJAOR3TBT/TXDA+g0N7iNlGy4Q9gCGPBkNP4RTp765cAZA9yiVC2pF0Y27St1K2YHRCy5DEKmv7NXTTUgJo6e55Aa4CfZALVgbAGCjdkNUScpO06nj8GayLgWiAY3lGaFMPGW8c7IJYMmPUYTHbA+WDJgpdEueGC56eJkgEKtlmWghmB/BRp9NpG5hfGU2P9MiRvmFrAKueAWvQqhhx+RhCbh76R9X+U117VzabiHuM9yUAvaMkhwwpmBqpqQCubhwAgkj5Q66qNqtcHxneSi9e1bmZKHXPTx+0kFEgkFnucFqpQubaqallcuYDwThELK/uGM0VPW7uFc6yeMEFfBZEGSXD3CY4/oolKL4SpeOJhwI9li6ve+V0y4IcR/pnB54W7yKbdy77KB+LHtZ0iqG/uc1v8/wDC3FIxa5KLbLPA4H6VuP3byum9Kb6QcE9ly7wS4ii0DaV1DpDp05+EG76H8Z/4hpk/2NUXn8flRBMYcwuGhtOAfrsUreI7g0LV5DsxCb+ovZoc6RnOOQuceLLrXVFBp5kpuvrF/IlkRdJXxRRHOaehkhHuk0ZpyI/8IAEwdDfLAHcLLDU/QlToaTke63URBkYkREKnBMBaaA/+oTY5FG+0ZMI5ZUdtkJs26I5Rm3PpEDlJ2s6NK4GrGo2mWkCPhMVtWa5kzASdrqNILfyeEzdJNN9s0vc3zRvpcSCON+UOKK8iCS0I1A6AZ3/he7W0LZfqPq4KsDmEid4WxhEREFbRzpTaWIz1KWoEGPwhV5bMfMtlHnNkbBDrljAMKNEqn0Xa9q1p2WC4t2iZBjfCP1WbnEdkOumSD2VJ4PwloCq0mhsgH5WWoxsZ/ARKtABBBP2sD3CMjI5RkwjRirUxp22Sr4yEdMgf7jU0XNUCd5lK/jGXdMcTAAe3CYr+iXk56MyeC7jSXU/ddT6RXgNM4C454UqFl4QuodKuNIEFZuiTw5bDB7/Us7hRB/1R/uUQPUZ9Ec/6lcFjCCdgub9Qrm4u6tQnBdj4Tb4hu/Lt6hnOwSUU7FYce+WvD4oooti5ES6VXLHaOChqut6vlvmVTNQeMbbaprIgonQmRKXum1pfl0gpitCHAFBnw6Fb0LWg4KMWZDzEbeyE2oyEWtKel8tnIykrDp14kF6FAECYkotasFMEtAk/whlB0ARgnEInTJDIdPdCB2Ns106jsE/hELerIk90Ja4yJ2WulWMAE8q0xSyOhUuBHOyx3LZBEYVoqDRJ27ws9WoTsJHdEbAQWMG1gASCXdkOuTARS4EydzHKF3ImYBOFgfrYJuqnpiI+kIql0kkYRa4p7mEOrN7jdGiHl8BtXMoF4ltnVelVi0E6AHT8FMzqYO4WW7oCpRfSIkPBaUzBidsNTRzfoVTyr9hOxXR+n3IAbJyucdOpmj1UUnbteWldDs6bvLbA0iN0Sa0W8VtIY/1Z7H+FENl/9xUQ/Ub9zm/iWvqc2mOTKArb1at5t4+Nm4CxJhHGk9ZFFFFDJFFFFCBHpdbTUAcU32NUEN90h0n6Hh3ZNHS7rW0EHKHNDdE/6HC0fnujVm5vCWbOrIBmEat6sHBnskZxOtVPUMNL1eo8bGYW9lSARO/ugttWmDsO0rV5xgtB35QMNNabxVAgTHurBWdqBY7b2wUKdVJwXEj2V9KqSMfeVDLiHqNeYDTnkdla5+ZB+kHp12gx3WmncyTMjgFXovKstuHEZqENB3k/SHXAdLp24Wqu9jmjVBIMjVnKHXTyORCgatGOsAZGfhDq4GogjZbK9Sf6fShlerAO/wDyjQQVvEVvPZZLqoI9xyvlSvA3WC4rF0+6ZghWyYk3Ut8RVQ3M1jCfLKo40ms3J3STRaLjxBWezIDyU9dPp4BwiyYpQt3/AKE9D/f8KLT5blFj2G/Q4c8lz3EmSSvKiiOcUiscAGNIGSoooQrUUUUIREukud5sSYhRRU/gSr9husHuLASchHLJxMSeFFEpYdWkMWmXAcLcGjCiiVkOHkZ1TwvIe5rxpc4Z4KiiyXH6bbdznAFzicjlbGY2UUVA5EqfeyxXJJmTtCiitEQNucAwg9yTnKiiarM2fAfUyBKxXnooVnNwQ0kH6UUTMRKQteFxqvHl2SuiWTG6hhRRVYTxP1GHy2f2hRRRYH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126" name="AutoShape 6" descr="data:image/jpeg;base64,/9j/4AAQSkZJRgABAQAAAQABAAD/2wBDAAkGBwgHBgkIBwgKCgkLDRYPDQwMDRsUFRAWIB0iIiAdHx8kKDQsJCYxJx8fLT0tMTU3Ojo6Iys/RD84QzQ5Ojf/2wBDAQoKCg0MDRoPDxo3JR8lNzc3Nzc3Nzc3Nzc3Nzc3Nzc3Nzc3Nzc3Nzc3Nzc3Nzc3Nzc3Nzc3Nzc3Nzc3Nzc3Nzf/wAARCACDAMEDASIAAhEBAxEB/8QAGwAAAgMBAQEAAAAAAAAAAAAABQYAAwQHAgH/xAA0EAABAwMDAgYBAwMDBQAAAAABAAIRAwQhEjFBBVEGEyJhcYGRFEKhMlKxI1Phg8HR8PH/xAAZAQACAwEAAAAAAAAAAAAAAAADBAABAgX/xAAjEQACAwEAAwACAgMAAAAAAAAAAQIDESEEEjETMiJBI1Fx/9oADAMBAAIRAxEAPwBHsGamNgI3Rpny88oX0xphvCO02hrc7Hb5QpM6tS4K/Vb51rcmk7ALZn7R7olUljS4Sdx7JX8bM01rd45kIt0W5DLdpniFJdiYrllrTHC0cHEyUSpNDmg5HdALGuIyd0Xsq4eS0uADciUpPh0YvUE6LcRJWyk2fj4Wa3HpEnHC1tZr9MkSICCzEme20ZP2rxRGk4kwvVCCIG7cGFeykXOnsqASmUtokCZwFfSpNJBmTCuZThsEQrKbR8K0gUplYotLhgqzy4bEL0HYzhfXOxMSeAoYbZUGD6X0tmIAXrB2C8vMH6VllVai+s3SCQO4XujbNptidU7yrKbtQ9MQrmSOFERyaWFBpAft/hVvpjgAn/C3hktJghVupapjGOy1hFMBV6JJMiDKroWhBLntBdM8o66k0AkiSe6rrtbStnuO8KJDCueYiq3YIEj8BbKdLS0AADOyBdIvnVqr5JjUQPYBH6T9QyrBWqSZr0Hu1RePX3cotC/TgNhQMAiEV2pwVX0+3ECAtdzR0tMbJiTHYRxCF44dLrf5cs/Tr9op29AOALnZJWzxpQJosqjOh2ftKlGoadRrpiOUZdRz7JONrOk2d1ENDuY3R6yriQSkHpF4XRnJTZY1ZEYKXtiP0WaONjULhJ2A7oxbEOAIE4S1Y1tIABgRtCPWVWWgd+UmxiyPAjSaGGe+620Q0jAwstv6hx8rXTdAxhWhGZ7LJMZ+F8cDtO/ZWtl0Qvj2Z5V4CTM7nZiDz/6VGVAHBpMkr6/E6iMDchY21DO+Fn4FS1G5sR6QAPZRtPzBDoIlUUXkCBstdBkROJkwrRl8I230EBp9IWmkyTJC+hsQvhLgZ7LaWAnJyLy0Bqy1KobgxjsoLkPcWO/qG+Nlivn6Wkgbq2/9GoQe4y6rVAaXbwst1W8y0fp7RHZBT1MS5gjaCFnF7Icwn4Kzo7GhroN6deC3uKlPUdfmEx9pysLkGmNRgnZc0o1y7r91B9IcIP1KdunVAGAAg+5WprGElFTiOHme4UQ6T/uKKvZiP40c3tLYaNYERjZVXuAUToMijnkLDeMkHGUaTHYiZ4lpCrZ1mDctJHyufFdN62wGk7HGQuZOEOI90zW+HL8pfzCPSLg06wBduU79PuAC3K53bVPKrNfAMHYps6RdeZpyVU1w1488Hzp9XUQZMfKYbF8PDw4jGyUrCoWtaeEUo3+iRklrdUNHHJ+Fz5Re8OwslHWO1vVG4cN8hamV2tIJiEt2N8C8sDoeBkEr1e1Liq4CgTqkLPxgHRssG6jVa4CIhfXOGrGCUDs6tzU8tzjpIEGcyirKzSRsTPC1opOr1Z8rj0kyDI5QpzyKwbODsYRCu86XYWSAXZO/+VhhK+fTVb+qCefZEqQGn35Q63gNyVtpVRIB/hbiwVi01AdwvukFeWmRuvTnFpxt3RBfpTVphvqQvqbh5Z0mCiVepDCRv7oJfOkEOyVhsboTb6J/UarrW58wyGvMH5WO5vw0B7TtMop1eiyvSc1+QRCRK17Usrl1pdO0vbkE4D28FGhFSQ3ZY4GzoV0KvUbqoXEjzSJnsAE/dOrN8sCTH+VyvwtcAmq4fuquOPldF6U7XpnhVculeO/asbP+oVFPT3P5UQjGi5BFPAGBuAht26QZEFETWHlmY3/CD31QHVMgov1m1xC71p2mm+VzGpl7j7lPnie8FG2fJyQQEhHdNwWI5XlS2RBuivRbzy7qmx0wTCEr01xaQWkgjYhaa0BGTi9Op07oU2CXsEDacyraVSnUe13PBXO+lX76bi2rUJHvlM1nfyQAceyWnUdSnydHizrtBBxq4KO2tdpaDykezu5I/wCyPWVyTBSk44x9SViG+2rN0iOFfTfJM4lB7Sq4gT+AtjqhDJbt7LCYvKvpsrVmlugOAMqpucg/ZS/XuqlO4LnAOaRgGYn32KI2t22oDoLg2cF3IVmnS4rgYpvn2Xt1UU3SMoX+r0DPEr5UvgSeygH8TbDLL6YLhpPK2UbjzGYA37zhJ1TqDmSQfpZXeInWUPdOicnsrUmSXi6tQ5XZIaQdkEv3DSTPcQqH+J7e5oBzHhzTuexWA9QDwTMxzKthKa5R+g7qNUiZ32S71iwt+oWzmXDA54adDuWmOEwXlVlSTsUIuQG06lSYDWk/wmauGrkmsE7waCXFpGAV1TpFP1MK5r4LbIc/u6fldQ6THp79ld/0H4iysa/LPf8AhRWT8qIHDOnPzWlhhC7+sIJJVwuR5P8AT6jyg/VawNIuacco8Y9NTlkRK8U3Zq3QpA4bkoEr72qa11VeTMuwqE0jjTl7SbIvYY47Ar5TIFRpcJAOR3TBT/TXDA+g0N7iNlGy4Q9gCGPBkNP4RTp765cAZA9yiVC2pF0Y27St1K2YHRCy5DEKmv7NXTTUgJo6e55Aa4CfZALVgbAGCjdkNUScpO06nj8GayLgWiAY3lGaFMPGW8c7IJYMmPUYTHbA+WDJgpdEueGC56eJkgEKtlmWghmB/BRp9NpG5hfGU2P9MiRvmFrAKueAWvQqhhx+RhCbh76R9X+U117VzabiHuM9yUAvaMkhwwpmBqpqQCubhwAgkj5Q66qNqtcHxneSi9e1bmZKHXPTx+0kFEgkFnucFqpQubaqallcuYDwThELK/uGM0VPW7uFc6yeMEFfBZEGSXD3CY4/oolKL4SpeOJhwI9li6ve+V0y4IcR/pnB54W7yKbdy77KB+LHtZ0iqG/uc1v8/wDC3FIxa5KLbLPA4H6VuP3byum9Kb6QcE9ly7wS4ii0DaV1DpDp05+EG76H8Z/4hpk/2NUXn8flRBMYcwuGhtOAfrsUreI7g0LV5DsxCb+ovZoc6RnOOQuceLLrXVFBp5kpuvrF/IlkRdJXxRRHOaehkhHuk0ZpyI/8IAEwdDfLAHcLLDU/QlToaTke63URBkYkREKnBMBaaA/+oTY5FG+0ZMI5ZUdtkJs26I5Rm3PpEDlJ2s6NK4GrGo2mWkCPhMVtWa5kzASdrqNILfyeEzdJNN9s0vc3zRvpcSCON+UOKK8iCS0I1A6AZ3/he7W0LZfqPq4KsDmEid4WxhEREFbRzpTaWIz1KWoEGPwhV5bMfMtlHnNkbBDrljAMKNEqn0Xa9q1p2WC4t2iZBjfCP1WbnEdkOumSD2VJ4PwloCq0mhsgH5WWoxsZ/ARKtABBBP2sD3CMjI5RkwjRirUxp22Sr4yEdMgf7jU0XNUCd5lK/jGXdMcTAAe3CYr+iXk56MyeC7jSXU/ddT6RXgNM4C454UqFl4QuodKuNIEFZuiTw5bDB7/Us7hRB/1R/uUQPUZ9Ec/6lcFjCCdgub9Qrm4u6tQnBdj4Tb4hu/Lt6hnOwSUU7FYce+WvD4oooti5ES6VXLHaOChqut6vlvmVTNQeMbbaprIgonQmRKXum1pfl0gpitCHAFBnw6Fb0LWg4KMWZDzEbeyE2oyEWtKel8tnIykrDp14kF6FAECYkotasFMEtAk/whlB0ARgnEInTJDIdPdCB2Ns106jsE/hELerIk90Ja4yJ2WulWMAE8q0xSyOhUuBHOyx3LZBEYVoqDRJ27ws9WoTsJHdEbAQWMG1gASCXdkOuTARS4EydzHKF3ImYBOFgfrYJuqnpiI+kIql0kkYRa4p7mEOrN7jdGiHl8BtXMoF4ltnVelVi0E6AHT8FMzqYO4WW7oCpRfSIkPBaUzBidsNTRzfoVTyr9hOxXR+n3IAbJyucdOpmj1UUnbteWldDs6bvLbA0iN0Sa0W8VtIY/1Z7H+FENl/9xUQ/Ub9zm/iWvqc2mOTKArb1at5t4+Nm4CxJhHGk9ZFFFFDJFFFFCBHpdbTUAcU32NUEN90h0n6Hh3ZNHS7rW0EHKHNDdE/6HC0fnujVm5vCWbOrIBmEat6sHBnskZxOtVPUMNL1eo8bGYW9lSARO/ugttWmDsO0rV5xgtB35QMNNabxVAgTHurBWdqBY7b2wUKdVJwXEj2V9KqSMfeVDLiHqNeYDTnkdla5+ZB+kHp12gx3WmncyTMjgFXovKstuHEZqENB3k/SHXAdLp24Wqu9jmjVBIMjVnKHXTyORCgatGOsAZGfhDq4GogjZbK9Sf6fShlerAO/wDyjQQVvEVvPZZLqoI9xyvlSvA3WC4rF0+6ZghWyYk3Ut8RVQ3M1jCfLKo40ms3J3STRaLjxBWezIDyU9dPp4BwiyYpQt3/AKE9D/f8KLT5blFj2G/Q4c8lz3EmSSvKiiOcUiscAGNIGSoooQrUUUUIREukud5sSYhRRU/gSr9husHuLASchHLJxMSeFFEpYdWkMWmXAcLcGjCiiVkOHkZ1TwvIe5rxpc4Z4KiiyXH6bbdznAFzicjlbGY2UUVA5EqfeyxXJJmTtCiitEQNucAwg9yTnKiiarM2fAfUyBKxXnooVnNwQ0kH6UUTMRKQteFxqvHl2SuiWTG6hhRRVYTxP1GHy2f2hRRRYH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128" name="AutoShape 8" descr="data:image/jpeg;base64,/9j/4AAQSkZJRgABAQAAAQABAAD/2wCEAAkGBhQSEBQUExQSFRUVFBcVFBQVFBUUFBcXFxQVFBQUFBcXHCYeFxkjGRUVHy8gIycpLCwsFR4xNTAqNSYrLCkBCQoKDgwOFw8PGikdHBwpKSkpKSkpKSkpKSkpKSkpKSksKSkpKSkpKSkpKSwpKSwpKSkpKSksKSkpKSwpKSkpKf/AABEIAL0BCgMBIgACEQEDEQH/xAAbAAACAwEBAQAAAAAAAAAAAAAEBQIDBgEAB//EAD8QAAEDAgQDBgQEBQMCBwAAAAEAAhEDIQQFEjFBUWEGEyJxgaEUMpGxUsHR8CNCYnLhBxWCM0MWJFODkqLC/8QAGQEAAwEBAQAAAAAAAAAAAAAAAQIDAAQF/8QAIhEAAgIDAAMAAwEBAAAAAAAAAAECEQMSIRMxQQQiURQy/9oADAMBAAIRAxEAPwD4wymiqTV1uGKsZSIUnKzpigmkVdqVAapwotFk6JkqqoxShd0IUHZFLJBBT7Lc4I3Sbu1dRwJI1Hwt/EeJ5AcU1iOjc4HOgf3ZOcFUdWOlgJPTbzlL+wXYh1Vvf1mOFOP4bDOuofxH8LB7r6dRy+nQpABomNtm+R5oaktldIx+IwDKI1OHeOiRPyg+XFZTPM0rPJ1Oho2nwsHQACSVuM5jcwTFhwC+fZvTc98uuOU2HogkhjPY2l4hMvsCST4QSJiBvwUXvgQZHOHBrR6BaNjKLG/9IT7e6U5hjGwQ2m0KqZNoV1K4MDUAP6W3991F5iBNuAiCfPgiKWMA1AwSRAAJA8y4bKl0i/8ADEcgT78UwAHFMsZkdJH2CXil4uvRHYhwknieJ39Ah2v0Te6ZCslXq902P53fRo/VCtomxPG6My3BGq4vdOgGXHh0ClXOp5AsJ0j99EyYrQK9w5T0VJMm3H6K/ER+Xrsq2UreZn6WRsWizC459OwJA6GE9y/PC3SHu1Nm7STp6xOyztVqi10R1WasKZu6rKdRgLGsHHUJ1HobxZC90QkuTZg5s8uUrUYao14lv76IXRqspZVIXqlZFuw4VfwqPsWVoX1LoSoxN34RD1cNZOuEuieq1DDdMMQxAEXVI+xW+FzFNRpBTXaQZcMH0UvhE3GFXThV5uiO/wAgoGFUhhk1GFXvhUvjG8jFXwykMOmnwy4aK3jD5BaKF+Hrst72H7Jis4V8S3VTH/TZeHGefBg5LKspCRJj0uttkmdPd3dFjSWgNaRe4mX+pNkHCjb2fQaNd5+XSAOcnyiLDySrMswqNBHhE8SC4+k2Hon+Hwv8PxiInoAOAjiUizRzYgW6AAR1LioSRSHsyObVSR/MT6Add1ksZUOqZHuFos7xkG5ngAs9XmTZtuamlRVsW4rFGDLSfIlAGk9xAayZ2EmU0r4tw+UE3tDYReFpYgyQBTbxcAGnr4jc+iohaEf/AIeqT4gGcSNV46qurhmN8ILnEctk6x76YgOeXH8LSQP+XEoDEYgMaNNMN5CLu5GeScWhFjKBBvvwEzCqOFJngOJ9Ffocagkgunbr1R78FFiR14R+gSt0KkDmrDG0miB8xHM8yhaNKCegP1O/umlSgGCeLobMcOTf1VBpBvtI6lxP2CykGhTiKP8AEgbAgeu5VrKHy+Q+5lEnDRUM/iJ/+0IihhpAPQj3KOxtRTVoc9hBPmZMQqNFz5b/AJJtjKVh6pfUpaYHFUjInJFVN+m/unWR5noqCdiYcPPikrmrlF5BHmi+i2fS2NBV9OhKVZHjA+mOlvonlFyIJdK6mFQdfC2TkEEIfENsjYlGRx9GCktUXWpzPD7rO4jD3VYSViSRGkVNQawqekrs3RzuLNeKS73SJ0Luhcp1AvdL3dIrQvaEGYFNNVliLcxQ0IGJ4ClDpOmNLh4ja7SJX0TsDgGBjrbwGuJlxtLnDYgea+dNaORPJoMSep4BfZOyOCDMO0+Eui5bdvVrSd42lTnY0QzHUZZBcQBuTv0AhZfNHwJG5sBEx/Ueq1OZVmsaS7qRPMLK4NnxlUlpENgEiYE8LLmkdEXRjcxwIJl5k7x16pXiMOHG7hP2C2PabI3NcdM6QN9vusbiGaTAAJ5ndTdoulaB21KVMy1pqO4EiGj04pZmOOq1SRq9BYD6Ix9NztzPQWHlKkaYpi8TwG8cz5opm1F+Cy4NcC+XE8OJ5TyCKxQAkky82EezW8lSarifDxt/hXUcIZ2k7T+QCOxtCvLMsABqOAsYHG5vA6odgNSpwDd+Gw2k8VqKuDlrWNA8LfEeEnn1KAqZfDYbAEwXeW5+pj0SbdNoKGYc1q3GIMT04oOth9TnEcXW8mggLZ5ZlHhqOjcBrT90H/s8EACzBfz/AGVrQdTPOwhNWP6feWlX08KQH9HD3K0OHyfxHmA37SVXjMHp1GIk++6Gw2vDHYqjHpt5lLqlGBfc3Woq5aTobzMmUrx2FvYcvaZ9yqxZCSEBpwfooVBH1smhw41med/IILFUdup2+yqmRkhlkWN0OAkw4LWUMaFicLRuE61luypHojNTSxqsqVrLOYbEmyaUq0rPhl0jimylOIwsngnjmyqHUVCU6LQgmJhhFL4VNTQUfh1vMO8KHGle0qa6F3HEV6V7SplchBmK3BVuCtcqnFKY5RZqe0XuQLb3gWX3bDsbRogCwY0D6C8r5P2GyltbFNL5LW+KBxI2B5Dqt128xZZhrO0yTeYJgfKI6lTmykEYft52wqVHfDskAgEuG+g7G2xN7cLLb9gMuNLBMt4jJPIH9bDdfHsqaTiw5xJMwNV5PMzuvvGUU+7w7GncN9zJUkVlzhmO2VaAZ8REbmwO4Eeqx+FyF1YiBv4jNoEcSm3a3Myaun+Ubj8R1fzH6I+rm9PDYZzrF5s1k/8AcJ2McG7x6Kbp+zoimlSMLmlMUnFouQIE/wCEtp4BzjJTIU9Ti95Bc4yT1Nz5Dp0RLWTspM6FH+gFPA6URhaEbfMePLqiQCOAXWPjzP2WG1CqFMNEfhkk8S429YUsdgg0NAHIeZNxP74odjufPV68LJlhQS8OdeJd7W90jNrQ1w+UltNjJ28bupOzQqW5TJgXuS6207SnDXxSjdzpPkAL+S9SeLAWuJWRL6KXZaA58czJ9DH5JZVy+SARMvH0AutLov5lC4pgFSeQgepv7IOxzPYzKAXOIAsBbrG31SXG5NoB1C48X3gR1ML6BTwrTc8bu8hMe6zmMBrB7mxeoGMHQPIJPkAniyMonzjEYPS2TuR7km33QGKwniHRkrZZllZkRMGp4fINgHy3SjO8CQWgbugH0t9Lq0WQlEU4SiZAi+46dE3rYTblCI7P4IGrEXgeV0bVw9z0MD0sYT70zKIqZRhFUDdTfQVbKSLmLoGB1lEhQbK6Sot2ViqOFy5qVTpUZQoex+vLy8vSZ5p5RUlEpTEXhUPVrlU8LBNR/p9j2Uqri4XPhHOXEAAeoR3+puYP1NY02aCXDc329gs12exjaeIpl/yh4d0BkeI+S2na3CBxbUF++hrbS7ex+ijkKwMD2bwDnYph62tfzX22nTPdiTFrn0hZrsr2eFN5eRcmB0O7k87QZyzD0XOduRDQOZCT4M3bPk+eV/8AzLnNuWuME3E7fql1eqXNY07UwY/ucZc7zKoxuNdrLtJMkklU0s3YTeAoNHehjQbKIptvfZA4bFh2yYYevzWoZSLTuoOFuXBXBt+h3VrqbYv5JKKxYLgcPDpJkcE5w8Bwkb/kZUKWF06REcUV3EieWyAz6GNr9dxH1MlWUtvskprOFSwgJ5SNgsK1Re0KrEYeT5QSiWNuFNwvsjRFiDOswNOACRJmRwDRI9yFHLaAbQpjaGBxEcXSb9Y+6h2owOpoI4SI48FRluai2v8AncSBa1gAP/i33QoUpxWFl5sBq2H4WNZcnzJSPO8CRUp2s1xJgbCJj7Lb12h9SR/S2ByBv7BCZxl7bvNmkjV/aBeEVwRqzK5bgwxzid26foR+qoeZJ8ymmEOuo/gCyf8AldzVnziYTrotUXvaqwwKh+NCr+NCNMSw3QuFqFbjF0YoIUxrRN1NR7pRNcLnfhGma0PV5e0r2lekeeeUXKULzktBKXKp6ueqXIGLcK0EwZ9Llx4NX1GsC4YcOkOILoIALbdPNfOOztQNxVJxEhrtUc9IcQPqAtfQz52IxNN8RxAHTw6fOSVHJNJ0XxY5STkvSN3QYGtA6fsrC/6jZoDTAbEarny3W3xb9NJxFoabr5TnuT4zENnu/C0WLnNY0mTcybpJD4l2zMVMayPERy4oat3D+LR1iEnxuBqd6W15aAYhvy26hZ99RrG1Q5tXXqHdPDoY0CdQIPzSgoWUnkpmzbQLbscCOiZ4GrtJM9Fi+zuZvc/SZIsJ87AFarDtLSfNLKNFYStGookC9lVia4aQS20iPOeXFTwDQ6A4G5FxzCKznLw1hcedoSLhezlPPW1HEkgXtaABG0FHOzJmkQ6Z5ELBVqtwHvi82F46onL6LCbOJEharNf8N3Tw7XuBB2PNN6FMJBl+GEWJCa0C9vM/vihRpMY02x/ldLUMx5JbzlGwtRJivMKUiI3n/CwGOaabnGLA+o/EV9Rq0pHBYjtFh9IcdIg397paAE5JmMxJkgB3reB7ozGVe8pvbES33JAhZbKqukW2IP3/AMpyzOmnuxsCfF6g/otQt0IM/wAw7nwiNRA24WELHVcZCcZ641a73eg/tFgk2Iwi74Y1Rw5MjbdAFfMihv8AdSuYzCwgHNT6ImpsaMzYq4ZqUm0qYCGiN5Bt/uq9/uvmlBC5C2iNuz64vLy8qAPELjl1ecFglTlS9XPCpelZgjKXRXp/3gfU6fzTLKg+jWZUjwivGo8TxA8kmw79L2u5Oafo4H8k+7QUSKraYMaHvNtpe/UZ9IXHnX7JnpfhSes4/wBPrVRge2CLGP1XzTtxnrnv7kEaWOJMDygL6HiHuFC3zaLHrAXx3OqRFd2qZJkzz4wjk4ieCNsEcxp+YA80txWApkRpkcjf6I8UlAUtRU02dbxpgWFy2mxwc1gBmekjZMaGH1EmFJ1MNEqulWJMIWzKNcRq8jFxsmmd4UOpT+5SvJqWkCU8NOQWniJWDJUfLcbhJrFh106QAOoC7yR+LgAsNjMQ+i4t/iNqB5OvWRLeAiIPOV9nzbAlt2+o3CSuyOlUMuEHqAR7qimkiU8Tl1OhLkPaLEUqVOq95fSedOstsx83a7mP6gvpXZ/PmVmgWDo2nfq08QkmB7M0hFmkDa1r7iBa6YUezrabg+kNPHS35T5DgllKx4xqP7M1baIJFrg2PReqtJA4XVOXVnEeLlCLc5KI1XCMBZfO6Wprhylp8jy+i0tSpA89lm82Pz8rH66kraBTMnRf3Ugnm1LcPjC6q1nISb8mRdexjKtZ2mmxxsTO117AdnK9IOqvZMi8Xi11SNN+yeRNejj6KoxGHCKL1CqvQPPEWJwMyltXLb7LUdxKoqYGSnRNozzcvUhl/RaQZfbZRbl/RESjM/ArvwC0tTL4UfgEoyRol5eXUpQ4vOXYXnLGKaiocr6iHelYUeC33aTKGU3vrPIc97hoYDAaIGou5lYKhU0uDh/KQ76EGPZa/NcY2riGPb4mVS0i5gaiAWx0UM3pHV+M6k/h9G1AUg52wbJ9AF8g7R5n32Ic6LAwI9l9I7YYzusI+I+XTB9Nl8i7yTPO6nNl/wAddbJ67E9PdSpOFo3i/C6qqVRsFHDarn0HJIdkjuJcSY+qswNOXbpXjQ+TpcWukRI1A9OiNy1tQEagAZ4bX6lIaNfTdZVTJv8AhCMxeK8JdtCx47XmjWbTFN7zMFwgN+vFPe0OZt7iRbVwR+BlF2DYzFF8EeoQeKZA1DfiEBTxjgQLkFH0zKUrVBOU1Hb33WnwptZZ7L/nAH+Fo2Ojbfh+qJHIF4ZpG6tcd+a8x3hk8rrx59EUc7BMSSG8z+vBKcZgHOYGGCTd3TkPon1FmpxP75BYzNO3AoY1lMMJZJ7x7uRsAwdEJD4026XsZ5VRYXaabYLfDqdsSJ4JTX7Yvp4s4d9Km4BwbqbIN+hWmynGUn1NVMgzfr68lhMBlXeYypVf8oqOe48IDjCSuHTBJt7/ABFGe4IU8TUa3aZA6G/5oHu00zE95Ve/8RkeU29lQ3Dr1I+keBLrdA7KKt+GRLaKubTTWLqCClZVinHBHmmq3UwtsbUDezoo6ES5oXIC1momuhcXQsA6uOXVxyxip6GeiXoZwQaCiLUwyqqRWpCbGrT8vnGw9UC0K6g/S9jvwua76EH8krDb+G+/1ErHuyOGr7SvnTVu+3j/AAzNjBHqJH3WNo05HouOfs9XCqggJ1HVfZXlwDQBwUMQYO8DcpTj83AJDZPkCktlP+nQ1+LE/qmOCxY2MLAV+0Ol0EH6Jhge0zI8RYPOQUNZFY6fWfSqNGnVbcA8jsQVe/ImPgmTAgAmwWUyftdSJA1Njo4La4Cu17dTCCP3C1Gkq6mZrG4Tu3xAEq7AmTHJMs+wfhnldJ8G/wAccJ3SyHh1dNNhsMBB5BN6QsluBki/O3kmTOCZEZsvNUfKeK9UfwHl6KLm3uhsRWDA57nQwfuAiRqwipim0mCSBJtfdYPtjhKZd3gN/rvfdbTFV21KTZAIPtyQ4LXMDAxvWRZDjLYnr2jIdkWOp1QbkEWHM/pdGZhXDf4TLXJqO/EeI8gjMYBhtTrGo+zAOA5rPCp19fuqYcf1kPy8/wAj99hBC5pVbaisY5dVs806vOqQvPdZA4itCzYUi51ZUPxCX1sZCo+OCXcqsYxdXXO/QAxQUviQtubQdLq4u6f3IVzlPKDlKVEhYxVUVD1fUVFQoWFHGlWBVNKsC1Gs1VTEmvgKZ3dT/hP5+EeF3qPss7TcrcqzLunkOE0qjdNRo/DwcP6huo46j3b4Blpux3Bzea48kenoYMlxopcwT1hLc0y/i0BOJm/RVVmSonSm11GYp4Ki+zyWu4Wld/8ADrDs8RPy8T9d05q4JrjHuApUOzxPyujzEptjpjKL9oFyrsXTLpNz/dBHkFq8pyCtQf8AwajHgX0vOnzHIlBYTAPpHxaiOYstJlkGPzQsWc0lUSOJzIVPA5pY87tcOXI8QlmX4Ih5EcU+zjByGvABj6+yhl9EbwkfWJtwPwVCAEYaULtC3BWhyeiLZU88jKz/AGof/CuRE/KeLuBPQJ7iKlv39VhM/wAZ3lQgbDqqRhZHJk0V/Q3LO0bAzS+YHMSu4vtYAIoMjm51voP1WeY1SNNWWGKZyy/IySX8JVcW57i5xLieJ+3kqu8U201w0lWl8Od23bPNqIik9DBiIohAKLnuSjMKkJq8pNmTlOTOnErEWLxF91XSqFU4zdQp1Fz2dmtDRj1KSgW1l3vlrA4n03KeytfEXa3S38b5aP8AiNymWL7M0MO0GrVc50SGthgN9xuSFsc6zltFh58APyXzjNMU6vU1u4CGi1hyXRLI/hyY8Vu2exFbD/y0qnn3h/MFUaaB3FZvqw/kFKnhJV3wKn5Jl/DBgb6GH/FW84YUM/D0D/3Kg/8Abaf/ANBMHYC/5IfEYKNgg8sh/wDPAFbgKZ2rR/cwj7Eon/aG/wDrsi0nQ+FV3R5KTmQbxHut5pC/5ojTD9k6RguxLOHytM+5T2h2Mw9Sk+nTdULg3WKjnmxJOkaRAAN/osfWqkbGOqb9j+0xoVHMqEEPcwSTsJIP01IeRy4wPBoriK6uUVKdXuiJdMCNjxsl9d8WP76LSdoKjm4kuBIcCCHAnhskmYxVJfADjd4mA48XM5eSm6s6IPnRXRq3hOstcJH6pKcNsQb/AL+qIoEi/wBlqOlSVGw1gs9lZh6BA8IvyS7J8SHCCfqnVDS108+vutQjLm0tFMySZ3HIqOBcPJWY2tIi3ohqNc7BpP0/NYkhq2ounEXIG4VDA4jZWPqBjC5xAAEk+SKEbron7SY002Bo+Z/1AWQIROYZmajy53HYchwCCdXT216OWS2fSYVgQ3xCk2utsyeoQoPeqHYlDVsYh5KGWMJfWC43EpTVx6HdmK6cf7HPkWo9qYpK8biEIcfPFUVq0p5Y+jQyUB4x90P3itqtVJCyw2O/yEi1tVS1L1NqvFNJPC0xo5rPqucZwazyeEyJ35IWhTQTaiPwxXO/Z0xDKNNEGn9VGiEVSCI1lPdGFS+hKPIQwf4j6LVYyYqr4b0QT6Vr/sJ7iKYIlK6zJB6JWh0xb3ouJuhalM/5RlXDgElVubt1SNAZP4tzgNR1QptpTyVNEIvChBABK2DP+FVTY4GNPpK0TKYXjREogvoBhSIu2AndFwsULSpBW1GRZMhgplYE7I2jRm8JVh3w4BPsIxEzL2CyX59hjUovYLSLdeiZEWQmJEjzSr2TZ8uxbix5a4XBQ3xS2me5M2tTe4mH0wS10SbcDzXzWtWLTCryjLFbGoxKn3tkppVjEohlUoKjSx6hFSsgq9ZXVDZDEKLVsVcTBqjkO7dGOYqjSC9L8eB5f5EitrCVe2nZdayFa0LplEhGYO6kqXUUx0oes1NHgrdg9NEAodyh3i580v2OzF6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5130" name="Picture 10" descr="https://encrypted-tbn1.gstatic.com/images?q=tbn:ANd9GcSAMI9dvhYgwQRCwIg4hO15ikIPGm3E8GbT_zYezQXMQjyPurtgb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149080"/>
            <a:ext cx="1847850" cy="2466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Proljev je česta smetnja i uglavnom nije opasan po zdravlje. Mnogi dobiju proljev jednom do dva put godišnje, uglavnom ne traje više od 2 do 3 dana. </a:t>
            </a:r>
          </a:p>
          <a:p>
            <a:r>
              <a:rPr lang="hr-HR" dirty="0" smtClean="0"/>
              <a:t>Proljev dobijemo kad ne peremo ruke te jedenjem i pijenjem zaražene hrane i vode.</a:t>
            </a:r>
          </a:p>
          <a:p>
            <a:r>
              <a:rPr lang="hr-HR" dirty="0" smtClean="0"/>
              <a:t>Učestalo pranje ruku te odgovarajući postupak sa hranom spriječit će širenje većine bolesti.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      PROLJEV           </a:t>
            </a:r>
            <a:endParaRPr lang="hr-HR" dirty="0"/>
          </a:p>
        </p:txBody>
      </p:sp>
      <p:pic>
        <p:nvPicPr>
          <p:cNvPr id="4098" name="Picture 2" descr="https://encrypted-tbn1.gstatic.com/images?q=tbn:ANd9GcRR0xcjR6ij_VyFCX-RAw8ZWu0y1XvabXqa4RYgUnk9waOFYUj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941168"/>
            <a:ext cx="2809875" cy="1628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vi-VN" dirty="0" smtClean="0"/>
              <a:t>…</a:t>
            </a:r>
            <a:r>
              <a:rPr lang="hr-HR" dirty="0" smtClean="0"/>
              <a:t>prevelik</a:t>
            </a:r>
            <a:r>
              <a:rPr lang="vi-VN" dirty="0" smtClean="0"/>
              <a:t> unos</a:t>
            </a:r>
            <a:r>
              <a:rPr lang="hr-HR" dirty="0" smtClean="0"/>
              <a:t> hrane</a:t>
            </a:r>
            <a:r>
              <a:rPr lang="vi-VN" dirty="0" smtClean="0"/>
              <a:t> i nedovoljn</a:t>
            </a:r>
            <a:r>
              <a:rPr lang="hr-HR" dirty="0" smtClean="0"/>
              <a:t>a</a:t>
            </a:r>
            <a:r>
              <a:rPr lang="vi-VN" dirty="0" smtClean="0"/>
              <a:t> potrošnj</a:t>
            </a:r>
            <a:r>
              <a:rPr lang="hr-HR" dirty="0" smtClean="0"/>
              <a:t>a</a:t>
            </a:r>
            <a:r>
              <a:rPr lang="vi-VN" dirty="0" smtClean="0"/>
              <a:t> </a:t>
            </a:r>
          </a:p>
          <a:p>
            <a:pPr>
              <a:buNone/>
            </a:pPr>
            <a:r>
              <a:rPr lang="vi-VN" dirty="0" smtClean="0"/>
              <a:t>energije ( smanjena tjelesna aktivnost ) </a:t>
            </a:r>
          </a:p>
          <a:p>
            <a:pPr>
              <a:buNone/>
            </a:pPr>
            <a:r>
              <a:rPr lang="vi-VN" dirty="0" smtClean="0"/>
              <a:t>dovodi do povećane tjelesne te</a:t>
            </a:r>
            <a:r>
              <a:rPr lang="hr-HR" dirty="0" smtClean="0"/>
              <a:t>ž</a:t>
            </a:r>
            <a:r>
              <a:rPr lang="vi-VN" dirty="0" smtClean="0"/>
              <a:t>ine i </a:t>
            </a:r>
            <a:r>
              <a:rPr lang="hr-HR" dirty="0" smtClean="0"/>
              <a:t>debljine</a:t>
            </a:r>
            <a:endParaRPr lang="vi-VN" dirty="0" smtClean="0"/>
          </a:p>
          <a:p>
            <a:pPr>
              <a:buNone/>
            </a:pPr>
            <a:endParaRPr lang="hr-HR" dirty="0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S druge strane…</a:t>
            </a:r>
            <a:br>
              <a:rPr lang="hr-HR" dirty="0" smtClean="0"/>
            </a:br>
            <a:endParaRPr lang="hr-HR" dirty="0"/>
          </a:p>
        </p:txBody>
      </p:sp>
      <p:pic>
        <p:nvPicPr>
          <p:cNvPr id="49154" name="Picture 2" descr="http://www.ordinacija.hr/repository/images/_variations/2/9/29622d2b9db62f938ad52d475ec702b8_content_medium_noaspec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501008"/>
            <a:ext cx="3816424" cy="279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Kožna promjena (bolest) koja se prenosi s čovjeka na čovjeka u dugotrajnijem bliskom kontaktu (obitelj, škole, vrtići),preko rublja, odjeće,posteljine, spavanjem u istom krevetu.</a:t>
            </a:r>
          </a:p>
          <a:p>
            <a:r>
              <a:rPr lang="hr-HR" dirty="0" smtClean="0"/>
              <a:t> Javlja se intenzivni svrbež  kože koji se pojačava noću i u toplini, danju su smetnje blaže. Svrbež je najjači u preponama i </a:t>
            </a:r>
            <a:r>
              <a:rPr lang="hr-HR" dirty="0" err="1" smtClean="0"/>
              <a:t>pazusima</a:t>
            </a:r>
            <a:r>
              <a:rPr lang="hr-HR" dirty="0" smtClean="0"/>
              <a:t>.</a:t>
            </a:r>
          </a:p>
          <a:p>
            <a:endParaRPr lang="hr-HR" dirty="0" smtClean="0"/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   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        Svrab          </a:t>
            </a:r>
            <a:endParaRPr lang="hr-HR" dirty="0"/>
          </a:p>
        </p:txBody>
      </p:sp>
      <p:pic>
        <p:nvPicPr>
          <p:cNvPr id="2050" name="Picture 2" descr="https://encrypted-tbn3.gstatic.com/images?q=tbn:ANd9GcQYG7fZ7JgK7wT1Y5YVKZrAwUtSfA6ZHXfFMEgWlTTdNNZab4Juv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437112"/>
            <a:ext cx="2447925" cy="18669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          </a:t>
            </a:r>
            <a:r>
              <a:rPr lang="hr-HR" smtClean="0"/>
              <a:t>Sretni            </a:t>
            </a:r>
            <a:r>
              <a:rPr lang="hr-HR" smtClean="0"/>
              <a:t> +     </a:t>
            </a:r>
            <a:r>
              <a:rPr lang="hr-HR" dirty="0" smtClean="0"/>
              <a:t>zadovoljni sobom 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                         a nećete biti…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Ako zapamtite sve prethodno navedeno onda ćete biti:</a:t>
            </a:r>
            <a:endParaRPr lang="hr-HR" dirty="0"/>
          </a:p>
        </p:txBody>
      </p:sp>
      <p:pic>
        <p:nvPicPr>
          <p:cNvPr id="45062" name="Picture 6" descr="https://encrypted-tbn3.gstatic.com/images?q=tbn:ANd9GcQfj2zwSzkfFGpkky5nUSbpqSxEDhgpauv7Sxzsc7SP_KlJJVe6R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420888"/>
            <a:ext cx="2362200" cy="1847851"/>
          </a:xfrm>
          <a:prstGeom prst="rect">
            <a:avLst/>
          </a:prstGeom>
          <a:noFill/>
        </p:spPr>
      </p:pic>
      <p:pic>
        <p:nvPicPr>
          <p:cNvPr id="45064" name="Picture 8" descr="https://encrypted-tbn1.gstatic.com/images?q=tbn:ANd9GcSRfF9LgXeYPvJQMHIhnPmh1l_XSvGJFzxtm7UkG8oU9RWwblt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564904"/>
            <a:ext cx="2743200" cy="1666875"/>
          </a:xfrm>
          <a:prstGeom prst="rect">
            <a:avLst/>
          </a:prstGeom>
          <a:noFill/>
        </p:spPr>
      </p:pic>
      <p:pic>
        <p:nvPicPr>
          <p:cNvPr id="8" name="Picture 2" descr="https://encrypted-tbn1.gstatic.com/images?q=tbn:ANd9GcQig9J9bZPysmgW4fzHIGB_CsaCT-hQqbqeLEjQv7X2zhrrJdO7c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4797152"/>
            <a:ext cx="188595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buNone/>
            </a:pPr>
            <a:r>
              <a:rPr lang="hr-HR" dirty="0" smtClean="0"/>
              <a:t>   Imat ćete prijatelje </a:t>
            </a:r>
          </a:p>
          <a:p>
            <a:endParaRPr lang="hr-HR" dirty="0" smtClean="0"/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                             </a:t>
            </a:r>
          </a:p>
          <a:p>
            <a:pPr>
              <a:buNone/>
            </a:pPr>
            <a:r>
              <a:rPr lang="hr-HR" dirty="0" smtClean="0"/>
              <a:t>                                </a:t>
            </a:r>
            <a:r>
              <a:rPr lang="hr-HR" sz="4000" b="1" dirty="0" smtClean="0">
                <a:solidFill>
                  <a:srgbClr val="FF0000"/>
                </a:solidFill>
              </a:rPr>
              <a:t>+</a:t>
            </a:r>
          </a:p>
          <a:p>
            <a:endParaRPr lang="hr-HR" dirty="0" smtClean="0"/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                                              ljubav 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9154" name="Picture 2" descr="https://encrypted-tbn2.gstatic.com/images?q=tbn:ANd9GcQDYmuHlD9w6sSotz7IrFyy5Sd1AuZpUJibQsdjAbfTGDVIqO7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836711"/>
            <a:ext cx="2736304" cy="2514127"/>
          </a:xfrm>
          <a:prstGeom prst="rect">
            <a:avLst/>
          </a:prstGeom>
          <a:noFill/>
        </p:spPr>
      </p:pic>
      <p:pic>
        <p:nvPicPr>
          <p:cNvPr id="49156" name="Picture 4" descr="https://encrypted-tbn1.gstatic.com/images?q=tbn:ANd9GcQRygXLIUWmc4-IKCp8qrA-XrVTn3kXGRmBJiX-CDuQZnpF0Us6I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645024"/>
            <a:ext cx="2647181" cy="26471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 “</a:t>
            </a:r>
            <a:r>
              <a:rPr lang="hr-HR" b="1" dirty="0" smtClean="0"/>
              <a:t>sjedilački</a:t>
            </a:r>
            <a:r>
              <a:rPr lang="hr-HR" dirty="0" smtClean="0"/>
              <a:t>” način života (igrice, mobiteli, </a:t>
            </a:r>
            <a:r>
              <a:rPr lang="hr-HR" dirty="0" err="1" smtClean="0"/>
              <a:t>facebook</a:t>
            </a:r>
            <a:r>
              <a:rPr lang="hr-HR" dirty="0" smtClean="0"/>
              <a:t>), nedostatak kretanja i tjelesne </a:t>
            </a:r>
          </a:p>
          <a:p>
            <a:pPr>
              <a:buNone/>
            </a:pPr>
            <a:r>
              <a:rPr lang="hr-HR" dirty="0" smtClean="0"/>
              <a:t>   aktivnosti, loše djeluju na prehrambeno i zdravstveno stanje djece  </a:t>
            </a:r>
          </a:p>
          <a:p>
            <a:pPr>
              <a:buNone/>
            </a:pPr>
            <a:endParaRPr lang="hr-HR" dirty="0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ZAŠTO SE DEBLJAMO?</a:t>
            </a:r>
            <a:endParaRPr lang="hr-HR" dirty="0"/>
          </a:p>
        </p:txBody>
      </p:sp>
      <p:pic>
        <p:nvPicPr>
          <p:cNvPr id="46082" name="Picture 2" descr="http://narodni.net/wp-content/uploads/2012/04/dje%C4%8Dije-ig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140968"/>
            <a:ext cx="4968552" cy="3307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Koliko često provodite vrijeme na ovakav način…</a:t>
            </a:r>
            <a:endParaRPr lang="hr-HR" dirty="0"/>
          </a:p>
        </p:txBody>
      </p:sp>
      <p:pic>
        <p:nvPicPr>
          <p:cNvPr id="66564" name="Picture 4" descr="https://encrypted-tbn2.gstatic.com/images?q=tbn:ANd9GcQ6NW-qUEGU3y_Q0ciXj7RHMh0tpHcJHX2uu0xCJSsiPdS4dD2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484784"/>
            <a:ext cx="2371725" cy="1933576"/>
          </a:xfrm>
          <a:prstGeom prst="rect">
            <a:avLst/>
          </a:prstGeom>
          <a:noFill/>
        </p:spPr>
      </p:pic>
      <p:pic>
        <p:nvPicPr>
          <p:cNvPr id="66566" name="Picture 6" descr="https://encrypted-tbn3.gstatic.com/images?q=tbn:ANd9GcTdLZMty8gDigC-TV7BjxuvqEFBxy5D7uOFAKw37km-Lcfu-4PA5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484784"/>
            <a:ext cx="2619375" cy="1743076"/>
          </a:xfrm>
          <a:prstGeom prst="rect">
            <a:avLst/>
          </a:prstGeom>
          <a:noFill/>
        </p:spPr>
      </p:pic>
      <p:pic>
        <p:nvPicPr>
          <p:cNvPr id="66568" name="Picture 8" descr="skolic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3356992"/>
            <a:ext cx="4000500" cy="2667000"/>
          </a:xfrm>
          <a:prstGeom prst="rect">
            <a:avLst/>
          </a:prstGeom>
          <a:noFill/>
        </p:spPr>
      </p:pic>
      <p:pic>
        <p:nvPicPr>
          <p:cNvPr id="66570" name="Picture 10" descr="gumi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4221088"/>
            <a:ext cx="2857500" cy="1590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…ili ovakav?</a:t>
            </a:r>
            <a:endParaRPr lang="hr-HR" dirty="0"/>
          </a:p>
        </p:txBody>
      </p:sp>
      <p:pic>
        <p:nvPicPr>
          <p:cNvPr id="67586" name="Picture 2" descr="https://encrypted-tbn1.gstatic.com/images?q=tbn:ANd9GcT_1HXMag8b6P9BdTViaMLBOLPBwI93gOptjYwjy2D15FbjsnnWr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492896"/>
            <a:ext cx="2307900" cy="1728192"/>
          </a:xfrm>
          <a:prstGeom prst="rect">
            <a:avLst/>
          </a:prstGeom>
          <a:noFill/>
        </p:spPr>
      </p:pic>
      <p:pic>
        <p:nvPicPr>
          <p:cNvPr id="67588" name="Picture 4" descr="https://encrypted-tbn2.gstatic.com/images?q=tbn:ANd9GcQqP-O6scUIWQDo6bFxhZ_FKifBB3PJchEuyuIAYgwR3T31kBx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916832"/>
            <a:ext cx="2647950" cy="1724025"/>
          </a:xfrm>
          <a:prstGeom prst="rect">
            <a:avLst/>
          </a:prstGeom>
          <a:noFill/>
        </p:spPr>
      </p:pic>
      <p:pic>
        <p:nvPicPr>
          <p:cNvPr id="67590" name="Picture 6" descr="https://encrypted-tbn0.gstatic.com/images?q=tbn:ANd9GcQxFJRQZBPZm93hUZYFRVLbPQxsPI-6XpHD0_qQu82baZaQV29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3933056"/>
            <a:ext cx="272415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 * neredovito uzimaju hranu</a:t>
            </a:r>
          </a:p>
          <a:p>
            <a:pPr>
              <a:buNone/>
            </a:pPr>
            <a:r>
              <a:rPr lang="hr-HR" dirty="0" smtClean="0"/>
              <a:t> * </a:t>
            </a:r>
            <a:r>
              <a:rPr lang="hr-HR" b="1" dirty="0" smtClean="0">
                <a:solidFill>
                  <a:srgbClr val="FF0000"/>
                </a:solidFill>
              </a:rPr>
              <a:t>44 %</a:t>
            </a:r>
            <a:r>
              <a:rPr lang="hr-HR" dirty="0" smtClean="0"/>
              <a:t> ne uzima zajutrak ( ne pojedu </a:t>
            </a:r>
          </a:p>
          <a:p>
            <a:pPr>
              <a:buNone/>
            </a:pPr>
            <a:r>
              <a:rPr lang="hr-HR" dirty="0" smtClean="0"/>
              <a:t>    ništa prije polaska u školu ! )</a:t>
            </a:r>
          </a:p>
          <a:p>
            <a:pPr>
              <a:buNone/>
            </a:pPr>
            <a:r>
              <a:rPr lang="hr-HR" dirty="0" smtClean="0"/>
              <a:t> * u školskoj kuhinji obrok ( doručak / užinu)     uzima 59 % učenika, a 41 % njih samih </a:t>
            </a:r>
          </a:p>
          <a:p>
            <a:pPr>
              <a:buNone/>
            </a:pPr>
            <a:r>
              <a:rPr lang="hr-HR" dirty="0" smtClean="0"/>
              <a:t>   kupuju nešto za pojesti ( sendvič od </a:t>
            </a:r>
          </a:p>
          <a:p>
            <a:pPr>
              <a:buNone/>
            </a:pPr>
            <a:r>
              <a:rPr lang="hr-HR" dirty="0" smtClean="0"/>
              <a:t>   mesnih narezaka, </a:t>
            </a:r>
            <a:r>
              <a:rPr lang="hr-HR" dirty="0" err="1" smtClean="0"/>
              <a:t>pizzu</a:t>
            </a:r>
            <a:r>
              <a:rPr lang="hr-HR" dirty="0" smtClean="0"/>
              <a:t>, </a:t>
            </a:r>
            <a:r>
              <a:rPr lang="hr-HR" dirty="0" err="1" smtClean="0"/>
              <a:t>hot</a:t>
            </a:r>
            <a:r>
              <a:rPr lang="hr-HR" dirty="0" smtClean="0"/>
              <a:t> </a:t>
            </a:r>
            <a:r>
              <a:rPr lang="hr-HR" dirty="0" err="1" smtClean="0"/>
              <a:t>dog</a:t>
            </a:r>
            <a:r>
              <a:rPr lang="hr-HR" dirty="0" smtClean="0"/>
              <a:t> ili krafne )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djeca jedu?</a:t>
            </a:r>
            <a:endParaRPr lang="hr-HR" dirty="0"/>
          </a:p>
        </p:txBody>
      </p:sp>
      <p:pic>
        <p:nvPicPr>
          <p:cNvPr id="44034" name="Picture 2" descr="https://encrypted-tbn3.gstatic.com/images?q=tbn:ANd9GcSsx9I6I4MJFYep0n-n2PoH5jNCDsTeVO7VzEujmf-7WnzayHLzX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725144"/>
            <a:ext cx="2619375" cy="1743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 *91 % djece objeduje uglavnom tradicionalna kuhana jela(grah, pečeno meso,krumpir…)</a:t>
            </a:r>
          </a:p>
          <a:p>
            <a:pPr>
              <a:buNone/>
            </a:pPr>
            <a:r>
              <a:rPr lang="hr-HR" dirty="0" smtClean="0"/>
              <a:t> *9 % djece ne ruča ! </a:t>
            </a:r>
          </a:p>
          <a:p>
            <a:pPr>
              <a:buNone/>
            </a:pPr>
            <a:r>
              <a:rPr lang="hr-HR" dirty="0" smtClean="0"/>
              <a:t> *najčešći razlog navode da majka nije stigla </a:t>
            </a:r>
          </a:p>
          <a:p>
            <a:pPr>
              <a:buNone/>
            </a:pPr>
            <a:r>
              <a:rPr lang="hr-HR" dirty="0" smtClean="0"/>
              <a:t>    pripremiti ručak jer radi ili im se ne da </a:t>
            </a:r>
          </a:p>
          <a:p>
            <a:pPr>
              <a:buNone/>
            </a:pPr>
            <a:r>
              <a:rPr lang="hr-HR" dirty="0" smtClean="0"/>
              <a:t>    podgrijavati hranu i ne vole jesti sami.</a:t>
            </a:r>
          </a:p>
          <a:p>
            <a:pPr>
              <a:buNone/>
            </a:pPr>
            <a:r>
              <a:rPr lang="hr-HR" dirty="0" smtClean="0"/>
              <a:t>  *g</a:t>
            </a:r>
            <a:r>
              <a:rPr lang="vi-VN" dirty="0" smtClean="0"/>
              <a:t>otovo svi (</a:t>
            </a:r>
            <a:r>
              <a:rPr lang="vi-VN" b="1" dirty="0" smtClean="0">
                <a:solidFill>
                  <a:srgbClr val="FF0000"/>
                </a:solidFill>
              </a:rPr>
              <a:t>98 %</a:t>
            </a:r>
            <a:r>
              <a:rPr lang="vi-VN" dirty="0" smtClean="0"/>
              <a:t>) večeraju</a:t>
            </a:r>
            <a:r>
              <a:rPr lang="hr-HR" dirty="0" smtClean="0"/>
              <a:t>,</a:t>
            </a:r>
            <a:r>
              <a:rPr lang="vi-VN" dirty="0" smtClean="0"/>
              <a:t> od toga 53 % </a:t>
            </a:r>
          </a:p>
          <a:p>
            <a:pPr>
              <a:buNone/>
            </a:pPr>
            <a:r>
              <a:rPr lang="hr-HR" dirty="0" smtClean="0"/>
              <a:t>    </a:t>
            </a:r>
            <a:r>
              <a:rPr lang="vi-VN" dirty="0" smtClean="0"/>
              <a:t>kuhanu hranu , a 47 % kruh s namazom ili </a:t>
            </a:r>
          </a:p>
          <a:p>
            <a:pPr>
              <a:buNone/>
            </a:pPr>
            <a:r>
              <a:rPr lang="hr-HR" dirty="0" smtClean="0"/>
              <a:t>    </a:t>
            </a:r>
            <a:r>
              <a:rPr lang="vi-VN" dirty="0" smtClean="0"/>
              <a:t>narescima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Razlozi neredovitog uzimanja obroka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vi-VN" dirty="0" smtClean="0"/>
          </a:p>
          <a:p>
            <a:pPr>
              <a:buNone/>
            </a:pPr>
            <a:r>
              <a:rPr lang="vi-VN" dirty="0" smtClean="0"/>
              <a:t> </a:t>
            </a:r>
            <a:r>
              <a:rPr lang="hr-HR" dirty="0" smtClean="0"/>
              <a:t>*t</a:t>
            </a:r>
            <a:r>
              <a:rPr lang="vi-VN" dirty="0" smtClean="0"/>
              <a:t>ijekom dana djeca između obroka </a:t>
            </a:r>
          </a:p>
          <a:p>
            <a:pPr>
              <a:buNone/>
            </a:pPr>
            <a:r>
              <a:rPr lang="hr-HR" dirty="0" smtClean="0"/>
              <a:t>  </a:t>
            </a:r>
            <a:r>
              <a:rPr lang="vi-VN" dirty="0" smtClean="0"/>
              <a:t>najčešće jedu grickalice i slatkiše, a rjeđe</a:t>
            </a:r>
            <a:r>
              <a:rPr lang="hr-HR" dirty="0" smtClean="0"/>
              <a:t> voće         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Čips, </a:t>
            </a:r>
            <a:r>
              <a:rPr lang="hr-HR" dirty="0" err="1" smtClean="0"/>
              <a:t>smoki</a:t>
            </a:r>
            <a:r>
              <a:rPr lang="hr-HR" dirty="0" smtClean="0"/>
              <a:t>, čokolada, bombon… dali da ili ipak NE?</a:t>
            </a:r>
            <a:endParaRPr lang="hr-HR" dirty="0"/>
          </a:p>
        </p:txBody>
      </p:sp>
      <p:pic>
        <p:nvPicPr>
          <p:cNvPr id="41986" name="Picture 2" descr="https://encrypted-tbn2.gstatic.com/images?q=tbn:ANd9GcSUTP3Pz7ZbMtIDA-XTpuILHguwVHXxBKVHEXMO8vNw6RDOuXjTs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5172074"/>
            <a:ext cx="2286000" cy="1685926"/>
          </a:xfrm>
          <a:prstGeom prst="rect">
            <a:avLst/>
          </a:prstGeom>
          <a:noFill/>
        </p:spPr>
      </p:pic>
      <p:pic>
        <p:nvPicPr>
          <p:cNvPr id="41988" name="Picture 4" descr="https://encrypted-tbn2.gstatic.com/images?q=tbn:ANd9GcQwTwNCm2y-Zp-3flTWoNEOYiWWxjs8d8fE3Sd6PblzzbyEQ5i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2852936"/>
            <a:ext cx="3028950" cy="1514475"/>
          </a:xfrm>
          <a:prstGeom prst="rect">
            <a:avLst/>
          </a:prstGeom>
          <a:noFill/>
        </p:spPr>
      </p:pic>
      <p:pic>
        <p:nvPicPr>
          <p:cNvPr id="41990" name="Picture 6" descr="https://encrypted-tbn2.gstatic.com/images?q=tbn:ANd9GcRfZNEP0Yibl5yLAhVGlyz_M8VSonRyYOH2kX6GzSwwBaH-wAv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2852936"/>
            <a:ext cx="2466975" cy="1847851"/>
          </a:xfrm>
          <a:prstGeom prst="rect">
            <a:avLst/>
          </a:prstGeom>
          <a:noFill/>
        </p:spPr>
      </p:pic>
      <p:pic>
        <p:nvPicPr>
          <p:cNvPr id="41992" name="Picture 8" descr="https://encrypted-tbn1.gstatic.com/images?q=tbn:ANd9GcTnSL8qhqd0KfWxyCCaCZ2H6OBo_vr8yFrdqMe7NvgxXh1VmOGcN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3573016"/>
            <a:ext cx="1990725" cy="2305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</TotalTime>
  <Words>1249</Words>
  <Application>Microsoft Office PowerPoint</Application>
  <PresentationFormat>Prikaz na zaslonu (4:3)</PresentationFormat>
  <Paragraphs>191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32</vt:i4>
      </vt:variant>
    </vt:vector>
  </HeadingPairs>
  <TitlesOfParts>
    <vt:vector size="33" baseType="lpstr">
      <vt:lpstr>Gomilanje</vt:lpstr>
      <vt:lpstr>ZDRAVSTVENI ODGOJ</vt:lpstr>
      <vt:lpstr>PIRAMIDA ZDRAVE PREHRANE</vt:lpstr>
      <vt:lpstr>S druge strane… </vt:lpstr>
      <vt:lpstr>ZAŠTO SE DEBLJAMO?</vt:lpstr>
      <vt:lpstr>Koliko često provodite vrijeme na ovakav način…</vt:lpstr>
      <vt:lpstr>…ili ovakav?</vt:lpstr>
      <vt:lpstr>Kako djeca jedu?</vt:lpstr>
      <vt:lpstr>Razlozi neredovitog uzimanja obroka</vt:lpstr>
      <vt:lpstr>Čips, smoki, čokolada, bombon… dali da ili ipak NE?</vt:lpstr>
      <vt:lpstr>Slajd 10</vt:lpstr>
      <vt:lpstr>Prehrana i piramida zdrave hrane</vt:lpstr>
      <vt:lpstr>Namirnice su podijeljene u šest skupina</vt:lpstr>
      <vt:lpstr>Slajd 13</vt:lpstr>
      <vt:lpstr>Slajd 14</vt:lpstr>
      <vt:lpstr>Slajd 15</vt:lpstr>
      <vt:lpstr>PREHRAMBENE SMJERNICE ZA DJECU</vt:lpstr>
      <vt:lpstr>Slajd 17</vt:lpstr>
      <vt:lpstr>Slajd 18</vt:lpstr>
      <vt:lpstr>Slajd 19</vt:lpstr>
      <vt:lpstr>Slajd 20</vt:lpstr>
      <vt:lpstr>                 Higijena</vt:lpstr>
      <vt:lpstr>Slajd 22</vt:lpstr>
      <vt:lpstr>PRANJE TIJELA</vt:lpstr>
      <vt:lpstr>Neugodan miris i njegovo sprečavanje  </vt:lpstr>
      <vt:lpstr>Higijena ruku</vt:lpstr>
      <vt:lpstr>Slajd 26</vt:lpstr>
      <vt:lpstr>               Pranje ruku</vt:lpstr>
      <vt:lpstr>ZARAZNE BOLESTI</vt:lpstr>
      <vt:lpstr>                  PROLJEV           </vt:lpstr>
      <vt:lpstr>                    Svrab          </vt:lpstr>
      <vt:lpstr>Ako zapamtite sve prethodno navedeno onda ćete biti:</vt:lpstr>
      <vt:lpstr>Slajd 32</vt:lpstr>
    </vt:vector>
  </TitlesOfParts>
  <Company>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ZDRAVSTVENI ODGOJ</dc:title>
  <dc:creator>Doktor</dc:creator>
  <cp:lastModifiedBy>Doktor</cp:lastModifiedBy>
  <cp:revision>49</cp:revision>
  <dcterms:created xsi:type="dcterms:W3CDTF">2014-01-21T15:27:51Z</dcterms:created>
  <dcterms:modified xsi:type="dcterms:W3CDTF">2014-02-17T06:05:09Z</dcterms:modified>
</cp:coreProperties>
</file>