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72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9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94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00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97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274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63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5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71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8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84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70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25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7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77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1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latin typeface="Charlemagne Std" panose="04020705060702020204" pitchFamily="82" charset="0"/>
              </a:rPr>
              <a:t>DRUGI SVJETSKI RAT</a:t>
            </a:r>
            <a:endParaRPr lang="en-US" sz="4400" dirty="0">
              <a:latin typeface="Charlemagne Std" panose="04020705060702020204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-ANNE FRANK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2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rlemagne Std" panose="04020705060702020204" pitchFamily="82" charset="0"/>
              </a:rPr>
              <a:t>DRUGI SVJETSKI RAT</a:t>
            </a:r>
            <a:endParaRPr lang="en-US" dirty="0">
              <a:latin typeface="Charlemagne Std" panose="0402070506070202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svjetski</a:t>
            </a:r>
            <a:r>
              <a:rPr lang="en-US" dirty="0" smtClean="0"/>
              <a:t> rat </a:t>
            </a:r>
            <a:r>
              <a:rPr lang="en-US" dirty="0" err="1" smtClean="0"/>
              <a:t>počeo</a:t>
            </a:r>
            <a:r>
              <a:rPr lang="en-US" dirty="0"/>
              <a:t> je </a:t>
            </a: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err="1"/>
              <a:t>rujna</a:t>
            </a:r>
            <a:r>
              <a:rPr lang="en-US" dirty="0"/>
              <a:t> 1939</a:t>
            </a:r>
            <a:r>
              <a:rPr lang="en-US" dirty="0" smtClean="0"/>
              <a:t>. a </a:t>
            </a:r>
            <a:r>
              <a:rPr lang="en-US" dirty="0" err="1" smtClean="0"/>
              <a:t>završio</a:t>
            </a:r>
            <a:r>
              <a:rPr lang="en-US" dirty="0" smtClean="0"/>
              <a:t> je 2</a:t>
            </a:r>
            <a:r>
              <a:rPr lang="en-US" dirty="0"/>
              <a:t>. </a:t>
            </a:r>
            <a:r>
              <a:rPr lang="en-US" dirty="0" err="1"/>
              <a:t>rujna</a:t>
            </a:r>
            <a:r>
              <a:rPr lang="en-US" dirty="0"/>
              <a:t> 1945.</a:t>
            </a:r>
            <a:endParaRPr lang="en-US" dirty="0" smtClean="0"/>
          </a:p>
          <a:p>
            <a:r>
              <a:rPr lang="en-US" dirty="0" err="1" smtClean="0"/>
              <a:t>Međunarodni</a:t>
            </a:r>
            <a:r>
              <a:rPr lang="en-US" dirty="0" smtClean="0"/>
              <a:t> </a:t>
            </a:r>
            <a:r>
              <a:rPr lang="en-US" dirty="0" err="1"/>
              <a:t>sukob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izbio</a:t>
            </a:r>
            <a:r>
              <a:rPr lang="en-US" dirty="0"/>
              <a:t> 21 </a:t>
            </a:r>
            <a:r>
              <a:rPr lang="en-US" dirty="0" err="1"/>
              <a:t>godinu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svjetskog</a:t>
            </a:r>
            <a:r>
              <a:rPr lang="en-US" dirty="0"/>
              <a:t> </a:t>
            </a:r>
            <a:r>
              <a:rPr lang="en-US" dirty="0" smtClean="0"/>
              <a:t>rata</a:t>
            </a:r>
          </a:p>
          <a:p>
            <a:r>
              <a:rPr lang="en-US" dirty="0" err="1"/>
              <a:t>Vođen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tri </a:t>
            </a:r>
            <a:r>
              <a:rPr lang="en-US" dirty="0" err="1"/>
              <a:t>kontinenta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svjetskim</a:t>
            </a:r>
            <a:r>
              <a:rPr lang="en-US" dirty="0"/>
              <a:t> </a:t>
            </a:r>
            <a:r>
              <a:rPr lang="en-US" dirty="0" err="1"/>
              <a:t>oceanima</a:t>
            </a:r>
            <a:r>
              <a:rPr lang="en-US" dirty="0"/>
              <a:t>, a u </a:t>
            </a:r>
            <a:r>
              <a:rPr lang="en-US" dirty="0" err="1"/>
              <a:t>njemu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sudjelovale</a:t>
            </a:r>
            <a:r>
              <a:rPr lang="en-US" dirty="0"/>
              <a:t>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 smtClean="0"/>
              <a:t>postojale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1" y="3949592"/>
            <a:ext cx="2933699" cy="22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628778"/>
            <a:ext cx="10858500" cy="5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6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rlemagne Std" panose="04020705060702020204" pitchFamily="82" charset="0"/>
              </a:rPr>
              <a:t>HOLOKAUST</a:t>
            </a:r>
            <a:endParaRPr lang="en-US" dirty="0">
              <a:latin typeface="Charlemagne Std" panose="0402070506070202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Izvorno</a:t>
            </a:r>
            <a:r>
              <a:rPr lang="en-US" dirty="0"/>
              <a:t>, </a:t>
            </a:r>
            <a:r>
              <a:rPr lang="en-US" dirty="0" err="1"/>
              <a:t>riječ</a:t>
            </a:r>
            <a:r>
              <a:rPr lang="en-US" dirty="0"/>
              <a:t> </a:t>
            </a:r>
            <a:r>
              <a:rPr lang="en-US" dirty="0" err="1"/>
              <a:t>holokaust</a:t>
            </a:r>
            <a:r>
              <a:rPr lang="en-US" dirty="0"/>
              <a:t> </a:t>
            </a:r>
            <a:r>
              <a:rPr lang="en-US" dirty="0" err="1"/>
              <a:t>označava</a:t>
            </a:r>
            <a:r>
              <a:rPr lang="en-US" dirty="0"/>
              <a:t> </a:t>
            </a:r>
            <a:r>
              <a:rPr lang="en-US" dirty="0" err="1"/>
              <a:t>žrtvu</a:t>
            </a:r>
            <a:r>
              <a:rPr lang="en-US" dirty="0"/>
              <a:t> </a:t>
            </a:r>
            <a:r>
              <a:rPr lang="en-US" dirty="0" err="1"/>
              <a:t>paljenicu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se </a:t>
            </a:r>
            <a:r>
              <a:rPr lang="en-US" dirty="0" err="1"/>
              <a:t>spaljuje</a:t>
            </a:r>
            <a:r>
              <a:rPr lang="en-US" dirty="0"/>
              <a:t> </a:t>
            </a:r>
            <a:r>
              <a:rPr lang="en-US" dirty="0" err="1"/>
              <a:t>cijela</a:t>
            </a:r>
            <a:r>
              <a:rPr lang="en-US" dirty="0"/>
              <a:t> </a:t>
            </a:r>
            <a:r>
              <a:rPr lang="en-US" dirty="0" err="1" smtClean="0"/>
              <a:t>životinja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/>
              <a:t> </a:t>
            </a:r>
            <a:r>
              <a:rPr lang="en-US" dirty="0" err="1" smtClean="0"/>
              <a:t>danas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međutim</a:t>
            </a:r>
            <a:r>
              <a:rPr lang="en-US" dirty="0"/>
              <a:t> u </a:t>
            </a:r>
            <a:r>
              <a:rPr lang="en-US" dirty="0" err="1"/>
              <a:t>cijelom</a:t>
            </a:r>
            <a:r>
              <a:rPr lang="en-US" dirty="0"/>
              <a:t> </a:t>
            </a:r>
            <a:r>
              <a:rPr lang="en-US" dirty="0" err="1"/>
              <a:t>svijetu</a:t>
            </a:r>
            <a:r>
              <a:rPr lang="en-US" dirty="0"/>
              <a:t> ta </a:t>
            </a:r>
            <a:r>
              <a:rPr lang="en-US" dirty="0" err="1"/>
              <a:t>riječ</a:t>
            </a:r>
            <a:r>
              <a:rPr lang="en-US" dirty="0"/>
              <a:t> </a:t>
            </a:r>
            <a:r>
              <a:rPr lang="en-US" dirty="0" err="1"/>
              <a:t>uobičajeno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genocid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 smtClean="0"/>
              <a:t>Židovima</a:t>
            </a:r>
            <a:endParaRPr lang="en-US" dirty="0" smtClean="0"/>
          </a:p>
          <a:p>
            <a:r>
              <a:rPr lang="en-US" dirty="0" err="1"/>
              <a:t>Riječ</a:t>
            </a:r>
            <a:r>
              <a:rPr lang="en-US" dirty="0"/>
              <a:t> </a:t>
            </a:r>
            <a:r>
              <a:rPr lang="en-US" dirty="0" err="1"/>
              <a:t>holokaust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genocid</a:t>
            </a:r>
            <a:r>
              <a:rPr lang="en-US" dirty="0"/>
              <a:t> </a:t>
            </a:r>
            <a:r>
              <a:rPr lang="en-US" dirty="0" err="1"/>
              <a:t>upotrijebio</a:t>
            </a:r>
            <a:r>
              <a:rPr lang="en-US" dirty="0"/>
              <a:t> </a:t>
            </a:r>
            <a:r>
              <a:rPr lang="en-US" dirty="0" err="1"/>
              <a:t>crkveni</a:t>
            </a:r>
            <a:r>
              <a:rPr lang="en-US" dirty="0"/>
              <a:t> </a:t>
            </a:r>
            <a:r>
              <a:rPr lang="en-US" dirty="0" err="1"/>
              <a:t>sabor</a:t>
            </a:r>
            <a:r>
              <a:rPr lang="en-US" dirty="0"/>
              <a:t> </a:t>
            </a:r>
            <a:r>
              <a:rPr lang="en-US" dirty="0" err="1"/>
              <a:t>protestantskih</a:t>
            </a:r>
            <a:r>
              <a:rPr lang="en-US" dirty="0"/>
              <a:t> </a:t>
            </a:r>
            <a:r>
              <a:rPr lang="en-US" dirty="0" err="1"/>
              <a:t>crkava</a:t>
            </a:r>
            <a:r>
              <a:rPr lang="en-US" dirty="0"/>
              <a:t> </a:t>
            </a:r>
            <a:r>
              <a:rPr lang="en-US" dirty="0" err="1"/>
              <a:t>tadašnje</a:t>
            </a:r>
            <a:r>
              <a:rPr lang="en-US" dirty="0"/>
              <a:t> </a:t>
            </a:r>
            <a:r>
              <a:rPr lang="en-US" dirty="0" err="1"/>
              <a:t>Zapadne</a:t>
            </a:r>
            <a:r>
              <a:rPr lang="en-US" dirty="0"/>
              <a:t> </a:t>
            </a:r>
            <a:r>
              <a:rPr lang="en-US" dirty="0" err="1" smtClean="0"/>
              <a:t>Njemačke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4216400"/>
            <a:ext cx="3077633" cy="20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6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Provođenje</a:t>
            </a:r>
            <a:r>
              <a:rPr lang="en-US" sz="4000" dirty="0"/>
              <a:t> </a:t>
            </a:r>
            <a:r>
              <a:rPr lang="en-US" sz="4000" dirty="0" err="1"/>
              <a:t>holokausta</a:t>
            </a:r>
            <a:r>
              <a:rPr lang="en-US" sz="4000" dirty="0"/>
              <a:t> u </a:t>
            </a:r>
            <a:r>
              <a:rPr lang="en-US" sz="4000" dirty="0" err="1"/>
              <a:t>nacističkoj</a:t>
            </a:r>
            <a:r>
              <a:rPr lang="en-US" sz="4000" dirty="0"/>
              <a:t> </a:t>
            </a:r>
            <a:r>
              <a:rPr lang="en-US" sz="4000" dirty="0" err="1"/>
              <a:t>Njemačkoj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Ubrzo</a:t>
            </a:r>
            <a:r>
              <a:rPr lang="en-US" sz="2000" dirty="0"/>
              <a:t> </a:t>
            </a:r>
            <a:r>
              <a:rPr lang="en-US" sz="2000" dirty="0" err="1"/>
              <a:t>nakon</a:t>
            </a:r>
            <a:r>
              <a:rPr lang="en-US" sz="2000" dirty="0"/>
              <a:t> </a:t>
            </a:r>
            <a:r>
              <a:rPr lang="en-US" sz="2000" dirty="0" err="1"/>
              <a:t>preuzimanja</a:t>
            </a:r>
            <a:r>
              <a:rPr lang="en-US" sz="2000" dirty="0"/>
              <a:t> </a:t>
            </a:r>
            <a:r>
              <a:rPr lang="en-US" sz="2000" dirty="0" err="1"/>
              <a:t>vlasti</a:t>
            </a:r>
            <a:r>
              <a:rPr lang="en-US" sz="2000" dirty="0"/>
              <a:t> u </a:t>
            </a:r>
            <a:r>
              <a:rPr lang="en-US" sz="2000" dirty="0" err="1" smtClean="0"/>
              <a:t>Njemačkoj</a:t>
            </a:r>
            <a:r>
              <a:rPr lang="en-US" sz="2000" dirty="0" smtClean="0"/>
              <a:t>, </a:t>
            </a:r>
            <a:r>
              <a:rPr lang="en-US" sz="2000" dirty="0" err="1"/>
              <a:t>nacisti</a:t>
            </a:r>
            <a:r>
              <a:rPr lang="en-US" sz="2000" dirty="0"/>
              <a:t> </a:t>
            </a:r>
            <a:r>
              <a:rPr lang="en-US" sz="2000" dirty="0" err="1"/>
              <a:t>počinju</a:t>
            </a:r>
            <a:r>
              <a:rPr lang="en-US" sz="2000" dirty="0"/>
              <a:t> </a:t>
            </a:r>
            <a:r>
              <a:rPr lang="en-US" sz="2000" dirty="0" err="1"/>
              <a:t>ostvarivanje</a:t>
            </a:r>
            <a:r>
              <a:rPr lang="en-US" sz="2000" dirty="0"/>
              <a:t> </a:t>
            </a:r>
            <a:r>
              <a:rPr lang="en-US" sz="2000" dirty="0" err="1"/>
              <a:t>jednog</a:t>
            </a:r>
            <a:r>
              <a:rPr lang="en-US" sz="2000" dirty="0"/>
              <a:t> od </a:t>
            </a:r>
            <a:r>
              <a:rPr lang="en-US" sz="2000" dirty="0" err="1"/>
              <a:t>svojih</a:t>
            </a:r>
            <a:r>
              <a:rPr lang="en-US" sz="2000" dirty="0"/>
              <a:t> </a:t>
            </a:r>
            <a:r>
              <a:rPr lang="en-US" sz="2000" dirty="0" err="1"/>
              <a:t>najvažnijih</a:t>
            </a:r>
            <a:r>
              <a:rPr lang="en-US" sz="2000" dirty="0"/>
              <a:t> </a:t>
            </a:r>
            <a:r>
              <a:rPr lang="en-US" sz="2000" dirty="0" err="1"/>
              <a:t>programskih</a:t>
            </a:r>
            <a:r>
              <a:rPr lang="en-US" sz="2000" dirty="0"/>
              <a:t> </a:t>
            </a:r>
            <a:r>
              <a:rPr lang="en-US" sz="2000" dirty="0" err="1"/>
              <a:t>ciljeva</a:t>
            </a:r>
            <a:r>
              <a:rPr lang="en-US" sz="2000" dirty="0"/>
              <a:t>: </a:t>
            </a:r>
            <a:r>
              <a:rPr lang="en-US" sz="2000" dirty="0" err="1"/>
              <a:t>iskorijeniti</a:t>
            </a:r>
            <a:r>
              <a:rPr lang="en-US" sz="2000" dirty="0"/>
              <a:t> </a:t>
            </a:r>
            <a:r>
              <a:rPr lang="en-US" sz="2000" dirty="0" err="1"/>
              <a:t>svaki</a:t>
            </a:r>
            <a:r>
              <a:rPr lang="en-US" sz="2000" dirty="0"/>
              <a:t> </a:t>
            </a:r>
            <a:r>
              <a:rPr lang="en-US" sz="2000" dirty="0" err="1"/>
              <a:t>utjecaj</a:t>
            </a:r>
            <a:r>
              <a:rPr lang="en-US" sz="2000" dirty="0"/>
              <a:t> </a:t>
            </a:r>
            <a:r>
              <a:rPr lang="en-US" sz="2000" dirty="0" err="1"/>
              <a:t>Židova</a:t>
            </a:r>
            <a:r>
              <a:rPr lang="en-US" sz="2000" dirty="0"/>
              <a:t> u </a:t>
            </a:r>
            <a:r>
              <a:rPr lang="en-US" sz="2000" dirty="0" err="1"/>
              <a:t>njemačkoj</a:t>
            </a:r>
            <a:r>
              <a:rPr lang="en-US" sz="2000" dirty="0"/>
              <a:t> </a:t>
            </a:r>
            <a:r>
              <a:rPr lang="en-US" sz="2000" dirty="0" err="1"/>
              <a:t>politici</a:t>
            </a:r>
            <a:r>
              <a:rPr lang="en-US" sz="2000" dirty="0"/>
              <a:t>, </a:t>
            </a:r>
            <a:r>
              <a:rPr lang="en-US" sz="2000" dirty="0" err="1"/>
              <a:t>ekonomiji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 smtClean="0"/>
              <a:t>kulturi</a:t>
            </a:r>
            <a:endParaRPr lang="en-US" sz="2000" dirty="0" smtClean="0"/>
          </a:p>
          <a:p>
            <a:r>
              <a:rPr lang="en-US" sz="2000" dirty="0" err="1"/>
              <a:t>Donesen</a:t>
            </a:r>
            <a:r>
              <a:rPr lang="en-US" sz="2000" dirty="0"/>
              <a:t> je </a:t>
            </a:r>
            <a:r>
              <a:rPr lang="en-US" sz="2000" dirty="0" err="1"/>
              <a:t>niz</a:t>
            </a:r>
            <a:r>
              <a:rPr lang="en-US" sz="2000" dirty="0"/>
              <a:t> </a:t>
            </a:r>
            <a:r>
              <a:rPr lang="en-US" sz="2000" dirty="0" err="1"/>
              <a:t>antižidovskih</a:t>
            </a:r>
            <a:r>
              <a:rPr lang="en-US" sz="2000" dirty="0"/>
              <a:t> </a:t>
            </a:r>
            <a:r>
              <a:rPr lang="en-US" sz="2000" dirty="0" err="1"/>
              <a:t>propisa</a:t>
            </a:r>
            <a:r>
              <a:rPr lang="en-US" sz="2000" dirty="0"/>
              <a:t>,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kulminiraju</a:t>
            </a:r>
            <a:r>
              <a:rPr lang="en-US" sz="2000" dirty="0"/>
              <a:t> </a:t>
            </a:r>
            <a:r>
              <a:rPr lang="en-US" sz="2000" dirty="0" err="1"/>
              <a:t>proglašenjem</a:t>
            </a:r>
            <a:r>
              <a:rPr lang="en-US" sz="2000" dirty="0"/>
              <a:t> </a:t>
            </a:r>
            <a:r>
              <a:rPr lang="en-US" sz="2000" dirty="0" err="1"/>
              <a:t>Nürnberških</a:t>
            </a:r>
            <a:r>
              <a:rPr lang="en-US" sz="2000" dirty="0"/>
              <a:t> </a:t>
            </a:r>
            <a:r>
              <a:rPr lang="en-US" sz="2000" dirty="0" err="1" smtClean="0"/>
              <a:t>zakona</a:t>
            </a:r>
            <a:endParaRPr lang="en-US" sz="2000" dirty="0" smtClean="0"/>
          </a:p>
          <a:p>
            <a:r>
              <a:rPr lang="en-US" sz="2000" dirty="0"/>
              <a:t>U </a:t>
            </a:r>
            <a:r>
              <a:rPr lang="en-US" sz="2000" dirty="0" err="1"/>
              <a:t>Njemačkoj</a:t>
            </a:r>
            <a:r>
              <a:rPr lang="en-US" sz="2000" dirty="0"/>
              <a:t> je 1933. </a:t>
            </a:r>
            <a:r>
              <a:rPr lang="en-US" sz="2000" dirty="0" err="1"/>
              <a:t>živjelo</a:t>
            </a:r>
            <a:r>
              <a:rPr lang="en-US" sz="2000" dirty="0"/>
              <a:t> </a:t>
            </a:r>
            <a:r>
              <a:rPr lang="en-US" sz="2000" dirty="0" err="1"/>
              <a:t>oko</a:t>
            </a:r>
            <a:r>
              <a:rPr lang="en-US" sz="2000" dirty="0"/>
              <a:t> 500.000 </a:t>
            </a:r>
            <a:r>
              <a:rPr lang="en-US" sz="2000" dirty="0" err="1" smtClean="0"/>
              <a:t>Židova</a:t>
            </a:r>
            <a:endParaRPr lang="en-US" sz="2000" dirty="0" smtClean="0"/>
          </a:p>
          <a:p>
            <a:r>
              <a:rPr lang="en-US" sz="2000" dirty="0" err="1"/>
              <a:t>Ubojstvo</a:t>
            </a:r>
            <a:r>
              <a:rPr lang="en-US" sz="2000" dirty="0"/>
              <a:t> </a:t>
            </a:r>
            <a:r>
              <a:rPr lang="en-US" sz="2000" dirty="0" err="1"/>
              <a:t>njemačkog</a:t>
            </a:r>
            <a:r>
              <a:rPr lang="en-US" sz="2000" dirty="0"/>
              <a:t> </a:t>
            </a:r>
            <a:r>
              <a:rPr lang="en-US" sz="2000" dirty="0" err="1"/>
              <a:t>konzula</a:t>
            </a:r>
            <a:r>
              <a:rPr lang="en-US" sz="2000" dirty="0"/>
              <a:t> u </a:t>
            </a:r>
            <a:r>
              <a:rPr lang="en-US" sz="2000" dirty="0" err="1"/>
              <a:t>Parizu</a:t>
            </a:r>
            <a:r>
              <a:rPr lang="en-US" sz="2000" dirty="0"/>
              <a:t> u </a:t>
            </a:r>
            <a:r>
              <a:rPr lang="en-US" sz="2000" dirty="0" err="1"/>
              <a:t>studenome</a:t>
            </a:r>
            <a:r>
              <a:rPr lang="en-US" sz="2000" dirty="0"/>
              <a:t> 1938., </a:t>
            </a:r>
            <a:r>
              <a:rPr lang="en-US" sz="2000" dirty="0" err="1"/>
              <a:t>poslužilo</a:t>
            </a:r>
            <a:r>
              <a:rPr lang="en-US" sz="2000" dirty="0"/>
              <a:t> je </a:t>
            </a:r>
            <a:r>
              <a:rPr lang="en-US" sz="2000" dirty="0" err="1"/>
              <a:t>nacistima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povod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masovne</a:t>
            </a:r>
            <a:r>
              <a:rPr lang="en-US" sz="2000" dirty="0"/>
              <a:t> </a:t>
            </a:r>
            <a:r>
              <a:rPr lang="en-US" sz="2000" dirty="0" err="1"/>
              <a:t>nasilne</a:t>
            </a:r>
            <a:r>
              <a:rPr lang="en-US" sz="2000" dirty="0"/>
              <a:t> </a:t>
            </a:r>
            <a:r>
              <a:rPr lang="en-US" sz="2000" dirty="0" err="1"/>
              <a:t>akcije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odvođenje</a:t>
            </a:r>
            <a:r>
              <a:rPr lang="en-US" sz="2000" dirty="0"/>
              <a:t> u </a:t>
            </a:r>
            <a:r>
              <a:rPr lang="en-US" sz="2000" dirty="0" err="1"/>
              <a:t>logore</a:t>
            </a:r>
            <a:r>
              <a:rPr lang="en-US" sz="2000" dirty="0"/>
              <a:t> (</a:t>
            </a:r>
            <a:r>
              <a:rPr lang="en-US" sz="2000" dirty="0" err="1"/>
              <a:t>Kristalna</a:t>
            </a:r>
            <a:r>
              <a:rPr lang="en-US" sz="2000" dirty="0"/>
              <a:t> </a:t>
            </a:r>
            <a:r>
              <a:rPr lang="en-US" sz="2000" dirty="0" err="1"/>
              <a:t>noć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89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Provođenje</a:t>
            </a:r>
            <a:r>
              <a:rPr lang="en-US" dirty="0"/>
              <a:t> </a:t>
            </a:r>
            <a:r>
              <a:rPr lang="en-US" dirty="0" err="1"/>
              <a:t>holokausta</a:t>
            </a:r>
            <a:r>
              <a:rPr lang="en-US" dirty="0"/>
              <a:t> u </a:t>
            </a:r>
            <a:r>
              <a:rPr lang="en-US" dirty="0" err="1"/>
              <a:t>nacističkoj</a:t>
            </a:r>
            <a:r>
              <a:rPr lang="en-US" dirty="0"/>
              <a:t> </a:t>
            </a:r>
            <a:r>
              <a:rPr lang="en-US" dirty="0" err="1"/>
              <a:t>Njemačkoj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err="1"/>
              <a:t>Obavezno</a:t>
            </a:r>
            <a:r>
              <a:rPr lang="en-US" sz="2300" dirty="0"/>
              <a:t> </a:t>
            </a:r>
            <a:r>
              <a:rPr lang="en-US" sz="2300" dirty="0" err="1"/>
              <a:t>nošenje</a:t>
            </a:r>
            <a:r>
              <a:rPr lang="en-US" sz="2300" dirty="0"/>
              <a:t> </a:t>
            </a:r>
            <a:r>
              <a:rPr lang="en-US" sz="2300" dirty="0" err="1"/>
              <a:t>oznake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odjeći</a:t>
            </a:r>
            <a:r>
              <a:rPr lang="en-US" sz="2300" dirty="0"/>
              <a:t> </a:t>
            </a:r>
            <a:r>
              <a:rPr lang="en-US" sz="2300" dirty="0" err="1"/>
              <a:t>propisano</a:t>
            </a:r>
            <a:r>
              <a:rPr lang="en-US" sz="2300" dirty="0"/>
              <a:t> je </a:t>
            </a:r>
            <a:r>
              <a:rPr lang="en-US" sz="2300" dirty="0" err="1"/>
              <a:t>prvo</a:t>
            </a:r>
            <a:r>
              <a:rPr lang="en-US" sz="2300" dirty="0"/>
              <a:t> </a:t>
            </a:r>
            <a:r>
              <a:rPr lang="en-US" sz="2300" dirty="0" err="1"/>
              <a:t>za</a:t>
            </a:r>
            <a:r>
              <a:rPr lang="en-US" sz="2300" dirty="0"/>
              <a:t> </a:t>
            </a:r>
            <a:r>
              <a:rPr lang="en-US" sz="2300" dirty="0" err="1"/>
              <a:t>Židove</a:t>
            </a:r>
            <a:r>
              <a:rPr lang="en-US" sz="2300" dirty="0"/>
              <a:t> u </a:t>
            </a:r>
            <a:r>
              <a:rPr lang="en-US" sz="2300" dirty="0" err="1"/>
              <a:t>Poljskoj</a:t>
            </a:r>
            <a:r>
              <a:rPr lang="en-US" sz="2300" dirty="0"/>
              <a:t> u </a:t>
            </a:r>
            <a:r>
              <a:rPr lang="en-US" sz="2300" dirty="0" err="1"/>
              <a:t>studenom</a:t>
            </a:r>
            <a:r>
              <a:rPr lang="en-US" sz="2300" dirty="0"/>
              <a:t> 1939., a </a:t>
            </a:r>
            <a:r>
              <a:rPr lang="en-US" sz="2300" dirty="0" err="1"/>
              <a:t>kasnije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u </a:t>
            </a:r>
            <a:r>
              <a:rPr lang="en-US" sz="2300" dirty="0" err="1"/>
              <a:t>Njemačkoj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drugim</a:t>
            </a:r>
            <a:r>
              <a:rPr lang="en-US" sz="2300" dirty="0"/>
              <a:t> </a:t>
            </a:r>
            <a:r>
              <a:rPr lang="en-US" sz="2300" dirty="0" err="1" smtClean="0"/>
              <a:t>državama</a:t>
            </a:r>
            <a:endParaRPr lang="en-US" sz="2300" dirty="0" smtClean="0"/>
          </a:p>
          <a:p>
            <a:r>
              <a:rPr lang="en-US" sz="2300" dirty="0" err="1"/>
              <a:t>Židovi</a:t>
            </a:r>
            <a:r>
              <a:rPr lang="en-US" sz="2300" dirty="0"/>
              <a:t> </a:t>
            </a:r>
            <a:r>
              <a:rPr lang="en-US" sz="2300" dirty="0" err="1"/>
              <a:t>su</a:t>
            </a:r>
            <a:r>
              <a:rPr lang="en-US" sz="2300" dirty="0"/>
              <a:t> </a:t>
            </a:r>
            <a:r>
              <a:rPr lang="en-US" sz="2300" dirty="0" err="1"/>
              <a:t>ponovo</a:t>
            </a:r>
            <a:r>
              <a:rPr lang="en-US" sz="2300" dirty="0"/>
              <a:t> </a:t>
            </a:r>
            <a:r>
              <a:rPr lang="en-US" sz="2300" dirty="0" err="1"/>
              <a:t>smješteni</a:t>
            </a:r>
            <a:r>
              <a:rPr lang="en-US" sz="2300" dirty="0"/>
              <a:t> u </a:t>
            </a:r>
            <a:r>
              <a:rPr lang="en-US" sz="2300" dirty="0" err="1"/>
              <a:t>posebne</a:t>
            </a:r>
            <a:r>
              <a:rPr lang="en-US" sz="2300" dirty="0"/>
              <a:t> </a:t>
            </a:r>
            <a:r>
              <a:rPr lang="en-US" sz="2300" dirty="0" err="1"/>
              <a:t>izolirane</a:t>
            </a:r>
            <a:r>
              <a:rPr lang="en-US" sz="2300" dirty="0"/>
              <a:t> </a:t>
            </a:r>
            <a:r>
              <a:rPr lang="en-US" sz="2300" dirty="0" err="1"/>
              <a:t>dijelove</a:t>
            </a:r>
            <a:r>
              <a:rPr lang="en-US" sz="2300" dirty="0"/>
              <a:t> </a:t>
            </a:r>
            <a:r>
              <a:rPr lang="en-US" sz="2300" dirty="0" err="1"/>
              <a:t>gradova</a:t>
            </a:r>
            <a:r>
              <a:rPr lang="en-US" sz="2300" dirty="0"/>
              <a:t> (</a:t>
            </a:r>
            <a:r>
              <a:rPr lang="en-US" sz="2300" dirty="0" err="1"/>
              <a:t>geta</a:t>
            </a:r>
            <a:r>
              <a:rPr lang="en-US" sz="2300" dirty="0"/>
              <a:t>), od </a:t>
            </a:r>
            <a:r>
              <a:rPr lang="en-US" sz="2300" dirty="0" err="1"/>
              <a:t>kojih</a:t>
            </a:r>
            <a:r>
              <a:rPr lang="en-US" sz="2300" dirty="0"/>
              <a:t> je </a:t>
            </a:r>
            <a:r>
              <a:rPr lang="en-US" sz="2300" dirty="0" err="1"/>
              <a:t>najveći</a:t>
            </a:r>
            <a:r>
              <a:rPr lang="en-US" sz="2300" dirty="0"/>
              <a:t> bio u </a:t>
            </a:r>
            <a:r>
              <a:rPr lang="en-US" sz="2300" dirty="0" err="1"/>
              <a:t>Varšavi</a:t>
            </a:r>
            <a:r>
              <a:rPr lang="en-US" sz="2300" dirty="0"/>
              <a:t>; </a:t>
            </a:r>
            <a:r>
              <a:rPr lang="en-US" sz="2300" dirty="0" err="1"/>
              <a:t>tamo</a:t>
            </a:r>
            <a:r>
              <a:rPr lang="en-US" sz="2300" dirty="0"/>
              <a:t> je </a:t>
            </a:r>
            <a:r>
              <a:rPr lang="en-US" sz="2300" dirty="0" err="1"/>
              <a:t>došlo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do </a:t>
            </a:r>
            <a:r>
              <a:rPr lang="en-US" sz="2300" dirty="0" err="1"/>
              <a:t>jedinog</a:t>
            </a:r>
            <a:r>
              <a:rPr lang="en-US" sz="2300" dirty="0"/>
              <a:t> </a:t>
            </a:r>
            <a:r>
              <a:rPr lang="en-US" sz="2300" dirty="0" err="1"/>
              <a:t>organiziranog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masovnog</a:t>
            </a:r>
            <a:r>
              <a:rPr lang="en-US" sz="2300" dirty="0"/>
              <a:t> </a:t>
            </a:r>
            <a:r>
              <a:rPr lang="en-US" sz="2300" dirty="0" err="1"/>
              <a:t>otpora</a:t>
            </a:r>
            <a:r>
              <a:rPr lang="en-US" sz="2300" dirty="0"/>
              <a:t> </a:t>
            </a:r>
            <a:r>
              <a:rPr lang="en-US" sz="2300" dirty="0" err="1"/>
              <a:t>Židova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4216400"/>
            <a:ext cx="2654300" cy="20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6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Charlemagne Std" panose="04020705060702020204" pitchFamily="82" charset="0"/>
              </a:rPr>
              <a:t>Anne </a:t>
            </a:r>
            <a:r>
              <a:rPr lang="hr-HR" dirty="0" smtClean="0">
                <a:latin typeface="Charlemagne Std" panose="04020705060702020204" pitchFamily="82" charset="0"/>
              </a:rPr>
              <a:t>Frank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ime</a:t>
            </a:r>
            <a:r>
              <a:rPr lang="en-US" dirty="0" smtClean="0"/>
              <a:t>-</a:t>
            </a:r>
            <a:r>
              <a:rPr lang="en-US" b="1" dirty="0"/>
              <a:t> </a:t>
            </a:r>
            <a:r>
              <a:rPr lang="en-US" dirty="0" err="1"/>
              <a:t>Annelies</a:t>
            </a:r>
            <a:r>
              <a:rPr lang="en-US" dirty="0"/>
              <a:t> Marie </a:t>
            </a:r>
            <a:r>
              <a:rPr lang="en-US" dirty="0" smtClean="0"/>
              <a:t>Frank</a:t>
            </a:r>
          </a:p>
          <a:p>
            <a:r>
              <a:rPr lang="en-US" dirty="0" err="1" smtClean="0"/>
              <a:t>Rođena</a:t>
            </a:r>
            <a:r>
              <a:rPr lang="en-US" dirty="0" smtClean="0"/>
              <a:t> je 12. </a:t>
            </a:r>
            <a:r>
              <a:rPr lang="en-US" dirty="0" err="1" smtClean="0"/>
              <a:t>lipnja</a:t>
            </a:r>
            <a:r>
              <a:rPr lang="en-US" dirty="0" smtClean="0"/>
              <a:t> 1929 u </a:t>
            </a:r>
            <a:r>
              <a:rPr lang="en-US" dirty="0" err="1" smtClean="0"/>
              <a:t>Frankfurtu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Majni</a:t>
            </a:r>
            <a:r>
              <a:rPr lang="en-US" dirty="0" smtClean="0"/>
              <a:t>, a </a:t>
            </a:r>
            <a:r>
              <a:rPr lang="en-US" dirty="0" err="1" smtClean="0"/>
              <a:t>umrla</a:t>
            </a:r>
            <a:r>
              <a:rPr lang="en-US" dirty="0" smtClean="0"/>
              <a:t> je u </a:t>
            </a:r>
            <a:r>
              <a:rPr lang="en-US" dirty="0" err="1" smtClean="0"/>
              <a:t>ožujku</a:t>
            </a:r>
            <a:r>
              <a:rPr lang="en-US" dirty="0" smtClean="0"/>
              <a:t> 1945</a:t>
            </a:r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Židovka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autorica</a:t>
            </a:r>
            <a:r>
              <a:rPr lang="en-US" dirty="0"/>
              <a:t> </a:t>
            </a:r>
            <a:r>
              <a:rPr lang="en-US" dirty="0" err="1" smtClean="0"/>
              <a:t>Dnevnika</a:t>
            </a:r>
            <a:r>
              <a:rPr lang="en-US" dirty="0" smtClean="0"/>
              <a:t>, </a:t>
            </a:r>
            <a:r>
              <a:rPr lang="en-US" dirty="0"/>
              <a:t>u </a:t>
            </a:r>
            <a:r>
              <a:rPr lang="en-US" dirty="0" err="1"/>
              <a:t>kojem</a:t>
            </a:r>
            <a:r>
              <a:rPr lang="en-US" dirty="0"/>
              <a:t> je </a:t>
            </a:r>
            <a:r>
              <a:rPr lang="en-US" dirty="0" err="1"/>
              <a:t>neposredno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iskreno</a:t>
            </a:r>
            <a:r>
              <a:rPr lang="en-US" dirty="0"/>
              <a:t> </a:t>
            </a:r>
            <a:r>
              <a:rPr lang="en-US" dirty="0" err="1"/>
              <a:t>posvjedočila</a:t>
            </a:r>
            <a:r>
              <a:rPr lang="en-US" dirty="0"/>
              <a:t> o </a:t>
            </a:r>
            <a:r>
              <a:rPr lang="en-US" dirty="0" err="1"/>
              <a:t>drami</a:t>
            </a:r>
            <a:r>
              <a:rPr lang="en-US" dirty="0"/>
              <a:t> </a:t>
            </a:r>
            <a:r>
              <a:rPr lang="en-US" dirty="0" err="1"/>
              <a:t>svakodnevice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odrastanja</a:t>
            </a:r>
            <a:r>
              <a:rPr lang="en-US" dirty="0"/>
              <a:t> u </a:t>
            </a:r>
            <a:r>
              <a:rPr lang="en-US" dirty="0" err="1"/>
              <a:t>izolaciji</a:t>
            </a:r>
            <a:r>
              <a:rPr lang="en-US" dirty="0"/>
              <a:t>, </a:t>
            </a:r>
            <a:r>
              <a:rPr lang="en-US" dirty="0" err="1"/>
              <a:t>strahu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skrivanju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00" y="4419601"/>
            <a:ext cx="1828800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1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harlemagne Std" panose="04020705060702020204" pitchFamily="82" charset="0"/>
              </a:rPr>
              <a:t>Životopis</a:t>
            </a:r>
            <a:endParaRPr lang="en-US" dirty="0">
              <a:latin typeface="Charlemagne Std" panose="040207050607020202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Obitelj</a:t>
            </a:r>
            <a:r>
              <a:rPr lang="en-US" dirty="0"/>
              <a:t> Frank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liberalna</a:t>
            </a:r>
            <a:r>
              <a:rPr lang="en-US" dirty="0"/>
              <a:t> </a:t>
            </a:r>
            <a:r>
              <a:rPr lang="en-US" dirty="0" err="1"/>
              <a:t>židovska</a:t>
            </a:r>
            <a:r>
              <a:rPr lang="en-US" dirty="0"/>
              <a:t> </a:t>
            </a:r>
            <a:r>
              <a:rPr lang="en-US" dirty="0" err="1"/>
              <a:t>obitelj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živjela</a:t>
            </a:r>
            <a:r>
              <a:rPr lang="en-US" dirty="0"/>
              <a:t> u </a:t>
            </a:r>
            <a:r>
              <a:rPr lang="en-US" dirty="0" err="1"/>
              <a:t>Frankfurtu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Majni</a:t>
            </a:r>
            <a:endParaRPr lang="en-US" dirty="0" smtClean="0"/>
          </a:p>
          <a:p>
            <a:r>
              <a:rPr lang="en-US" dirty="0" err="1"/>
              <a:t>Cijela</a:t>
            </a:r>
            <a:r>
              <a:rPr lang="en-US" dirty="0"/>
              <a:t> je </a:t>
            </a:r>
            <a:r>
              <a:rPr lang="en-US" dirty="0" err="1"/>
              <a:t>obitelj</a:t>
            </a:r>
            <a:r>
              <a:rPr lang="en-US" dirty="0"/>
              <a:t> u </a:t>
            </a:r>
            <a:r>
              <a:rPr lang="en-US" dirty="0" err="1"/>
              <a:t>ožujku</a:t>
            </a:r>
            <a:r>
              <a:rPr lang="en-US" dirty="0"/>
              <a:t> 1933.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izbjegla</a:t>
            </a:r>
            <a:r>
              <a:rPr lang="en-US" dirty="0"/>
              <a:t> u </a:t>
            </a:r>
            <a:r>
              <a:rPr lang="en-US" dirty="0" smtClean="0"/>
              <a:t>Amsterdam</a:t>
            </a:r>
          </a:p>
          <a:p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njemačke</a:t>
            </a:r>
            <a:r>
              <a:rPr lang="en-US" dirty="0"/>
              <a:t> </a:t>
            </a:r>
            <a:r>
              <a:rPr lang="en-US" dirty="0" err="1"/>
              <a:t>okupacije</a:t>
            </a:r>
            <a:r>
              <a:rPr lang="en-US" dirty="0"/>
              <a:t> </a:t>
            </a:r>
            <a:r>
              <a:rPr lang="en-US" dirty="0" err="1"/>
              <a:t>Nizozemske</a:t>
            </a:r>
            <a:r>
              <a:rPr lang="en-US" dirty="0"/>
              <a:t>, </a:t>
            </a:r>
            <a:r>
              <a:rPr lang="en-US" dirty="0" err="1"/>
              <a:t>židovska</a:t>
            </a:r>
            <a:r>
              <a:rPr lang="en-US" dirty="0"/>
              <a:t> je </a:t>
            </a:r>
            <a:r>
              <a:rPr lang="en-US" dirty="0" err="1"/>
              <a:t>obitelj</a:t>
            </a:r>
            <a:r>
              <a:rPr lang="en-US" dirty="0"/>
              <a:t> Frank od 1942.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živjela</a:t>
            </a:r>
            <a:r>
              <a:rPr lang="en-US" dirty="0"/>
              <a:t> u </a:t>
            </a:r>
            <a:r>
              <a:rPr lang="en-US" dirty="0" err="1"/>
              <a:t>tajnom</a:t>
            </a:r>
            <a:r>
              <a:rPr lang="en-US" dirty="0"/>
              <a:t> </a:t>
            </a:r>
            <a:r>
              <a:rPr lang="en-US" dirty="0" err="1"/>
              <a:t>skloništu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1944.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otkrio</a:t>
            </a:r>
            <a:r>
              <a:rPr lang="en-US" dirty="0"/>
              <a:t> Gestapo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otpremio</a:t>
            </a:r>
            <a:r>
              <a:rPr lang="en-US" dirty="0"/>
              <a:t> u </a:t>
            </a:r>
            <a:r>
              <a:rPr lang="en-US" dirty="0" err="1"/>
              <a:t>njemačke</a:t>
            </a:r>
            <a:r>
              <a:rPr lang="en-US" dirty="0"/>
              <a:t> </a:t>
            </a:r>
            <a:r>
              <a:rPr lang="en-US" dirty="0" err="1"/>
              <a:t>koncentracijske</a:t>
            </a:r>
            <a:r>
              <a:rPr lang="en-US" dirty="0"/>
              <a:t> </a:t>
            </a:r>
            <a:r>
              <a:rPr lang="en-US" dirty="0" err="1"/>
              <a:t>logore</a:t>
            </a:r>
            <a:r>
              <a:rPr lang="en-US" dirty="0"/>
              <a:t>,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obitelji</a:t>
            </a:r>
            <a:r>
              <a:rPr lang="en-US" dirty="0"/>
              <a:t>,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oca</a:t>
            </a:r>
            <a:r>
              <a:rPr lang="en-US" dirty="0"/>
              <a:t>, </a:t>
            </a:r>
            <a:r>
              <a:rPr lang="en-US" dirty="0" err="1"/>
              <a:t>umrli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en-US" dirty="0" err="1" smtClean="0">
                <a:latin typeface="Charlemagne Std" panose="04020705060702020204" pitchFamily="82" charset="0"/>
              </a:rPr>
              <a:t>AUTOR:Igor</a:t>
            </a:r>
            <a:r>
              <a:rPr lang="en-US" dirty="0" smtClean="0">
                <a:latin typeface="Charlemagne Std" panose="04020705060702020204" pitchFamily="82" charset="0"/>
              </a:rPr>
              <a:t> </a:t>
            </a:r>
            <a:r>
              <a:rPr lang="en-US" dirty="0" err="1" smtClean="0">
                <a:latin typeface="Charlemagne Std" panose="04020705060702020204" pitchFamily="82" charset="0"/>
              </a:rPr>
              <a:t>mijatovic</a:t>
            </a:r>
            <a:endParaRPr lang="en-US" dirty="0" smtClean="0">
              <a:latin typeface="Charlemagne Std" panose="04020705060702020204" pitchFamily="82" charset="0"/>
            </a:endParaRPr>
          </a:p>
          <a:p>
            <a:r>
              <a:rPr lang="en-US" dirty="0">
                <a:latin typeface="Charlemagne Std" panose="04020705060702020204" pitchFamily="82" charset="0"/>
              </a:rPr>
              <a:t>http://www.annefrank.org/en/Subsites/Home/Enter-the-3D-house/#/house/20</a:t>
            </a:r>
            <a:endParaRPr lang="en-US" dirty="0">
              <a:latin typeface="Charlemagne Std" panose="04020705060702020204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778500" y="2556932"/>
            <a:ext cx="50800" cy="33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8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371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Charlemagne Std</vt:lpstr>
      <vt:lpstr>Garamond</vt:lpstr>
      <vt:lpstr>Organic</vt:lpstr>
      <vt:lpstr>DRUGI SVJETSKI RAT</vt:lpstr>
      <vt:lpstr>DRUGI SVJETSKI RAT</vt:lpstr>
      <vt:lpstr>PowerPoint Presentation</vt:lpstr>
      <vt:lpstr>HOLOKAUST</vt:lpstr>
      <vt:lpstr>Provođenje holokausta u nacističkoj Njemačkoj </vt:lpstr>
      <vt:lpstr>Provođenje holokausta u nacističkoj Njemačkoj</vt:lpstr>
      <vt:lpstr>Anne Frank</vt:lpstr>
      <vt:lpstr>Životopis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DRUGI SVJETSKI RAT</dc:title>
  <dc:creator>Igor Mijatović</dc:creator>
  <cp:lastModifiedBy>Igor Mijatović</cp:lastModifiedBy>
  <cp:revision>9</cp:revision>
  <dcterms:created xsi:type="dcterms:W3CDTF">2014-11-20T17:00:01Z</dcterms:created>
  <dcterms:modified xsi:type="dcterms:W3CDTF">2014-11-26T15:56:23Z</dcterms:modified>
</cp:coreProperties>
</file>