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A57FE-1BB9-4CA9-8013-AE996215F87F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980E-4C29-470A-8C9A-44300B8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2980E-4C29-470A-8C9A-44300B802359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39DFA4-970B-48A2-B0E1-1976741E03EC}" type="datetimeFigureOut">
              <a:rPr lang="hr-HR" smtClean="0"/>
              <a:pPr/>
              <a:t>22.4.2012.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2DA506-4ECF-4583-AA0B-23FF36BDB0C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1412776"/>
            <a:ext cx="6588224" cy="3190506"/>
          </a:xfrm>
        </p:spPr>
        <p:txBody>
          <a:bodyPr>
            <a:noAutofit/>
          </a:bodyPr>
          <a:lstStyle/>
          <a:p>
            <a:r>
              <a:rPr lang="hr-HR" sz="8800" dirty="0" smtClean="0"/>
              <a:t>Dan hrvatske knjige </a:t>
            </a:r>
            <a:endParaRPr lang="hr-HR" sz="8800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005064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29 0.40564 C -0.23142 0.34852 -0.23299 0.29348 -0.22448 0.23774 C -0.22292 0.21461 -0.22274 0.18825 -0.2184 0.16605 C -0.21719 0.15194 -0.21545 0.13876 -0.21371 0.12465 C -0.21267 0.10546 -0.21042 0.08672 -0.2092 0.06753 C -0.20781 0.04579 -0.21024 0.02266 -0.20451 0.00208 C -0.19826 -0.02082 -0.20503 0.0185 -0.19844 -0.01434 C -0.19358 -0.03816 -0.19184 -0.0636 -0.17847 -0.0821 C -0.17517 -0.09945 -0.17986 -0.08257 -0.17222 -0.09436 C -0.16354 -0.108 -0.17239 -0.10245 -0.16302 -0.10662 C -0.15486 -0.11749 -0.15121 -0.11494 -0.13837 -0.11679 C -0.12292 -0.12743 -0.13854 -0.11379 -0.12917 -0.15588 C -0.12292 -0.18386 -0.11042 -0.20537 -0.09531 -0.22549 C -0.09271 -0.22896 -0.08819 -0.22688 -0.08455 -0.22757 C -0.07448 -0.22294 -0.07239 -0.22017 -0.06614 -0.20907 C -0.0625 -0.1901 -0.05816 -0.17183 -0.05226 -0.1538 C -0.05069 -0.12998 -0.0493 -0.10592 -0.04757 -0.0821 C -0.04861 -0.04926 -0.04826 -0.01619 -0.05069 0.01642 C -0.05139 0.02497 -0.05538 0.03261 -0.05694 0.04093 C -0.06076 0.06198 -0.06267 0.08348 -0.06614 0.10453 C -0.06962 0.15934 -0.07621 0.21346 -0.07847 0.2685 C -0.07795 0.28214 -0.07917 0.29602 -0.07691 0.30943 C -0.07621 0.3136 -0.07448 0.30134 -0.07378 0.29718 C -0.07292 0.29116 -0.07257 0.28492 -0.07222 0.27867 C -0.07014 0.24861 -0.06701 0.21993 -0.06146 0.19056 C -0.05868 0.1531 -0.05364 0.11841 -0.04305 0.08395 C -0.03958 0.07285 -0.03854 0.06614 -0.03229 0.05735 C -0.02899 0.03584 -0.01736 0.02104 -0.00608 0.00601 C -0.00121 -0.00047 -0.00364 4.52359E-6 -3.88889E-6 4.52359E-6 " pathEditMode="relative" ptsTypes="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            22.travnja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sz="3200" dirty="0" smtClean="0"/>
          </a:p>
          <a:p>
            <a:r>
              <a:rPr lang="hr-HR" sz="3200" dirty="0" err="1" smtClean="0"/>
              <a:t>Spomendan</a:t>
            </a:r>
            <a:r>
              <a:rPr lang="hr-HR" sz="3200" dirty="0" smtClean="0"/>
              <a:t> Hrvatske knjige slavi se 22.travnja </a:t>
            </a:r>
          </a:p>
          <a:p>
            <a:pPr>
              <a:buNone/>
            </a:pPr>
            <a:r>
              <a:rPr lang="hr-HR" sz="2800" dirty="0" smtClean="0"/>
              <a:t>   Na taj dan prije više od pola tisućljeća </a:t>
            </a:r>
            <a:r>
              <a:rPr lang="hr-HR" sz="2800" dirty="0" err="1" smtClean="0"/>
              <a:t>tojest</a:t>
            </a:r>
            <a:r>
              <a:rPr lang="hr-HR" sz="2800" dirty="0" smtClean="0"/>
              <a:t> 22.travnja 1501. otac hrvatske književnosti  Marko Marulić dovršio kao pedesetogodišnjak Judite ,kao svoje najpoznatije djelo na hrvatskom jeziku.</a:t>
            </a:r>
          </a:p>
          <a:p>
            <a:endParaRPr lang="hr-H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32656"/>
            <a:ext cx="2592288" cy="157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34783E-7 C -0.00104 0.00209 -0.00174 0.0044 -0.00313 0.00625 C -0.00434 0.0081 -0.00643 0.00856 -0.00764 0.01041 C -0.00903 0.01272 -0.00955 0.01596 -0.01077 0.01851 C -0.01354 0.02429 -0.01997 0.03493 -0.01997 0.03493 C -0.02327 0.04741 -0.01875 0.03493 -0.02778 0.0451 C -0.02917 0.04672 -0.02934 0.04973 -0.03073 0.05135 C -0.03334 0.05412 -0.04149 0.05736 -0.04462 0.05944 C -0.04636 0.0606 -0.04757 0.06268 -0.04931 0.0636 C -0.05226 0.06545 -0.05851 0.06777 -0.05851 0.06777 C -0.06111 0.06707 -0.06424 0.06823 -0.06615 0.06568 C -0.0684 0.06268 -0.06823 0.05759 -0.06927 0.05343 C -0.06979 0.05111 -0.07136 0.04926 -0.0724 0.04718 C -0.07448 0.03146 -0.07309 0.01712 -0.06927 0.00209 C -0.06997 -0.01087 -0.06615 -0.03029 -0.07691 -0.03469 C -0.08108 -0.0333 -0.08594 -0.03422 -0.08924 -0.03075 C -0.0934 -0.02636 -0.09479 -0.00046 -0.09531 0.00417 C -0.09375 0.0229 -0.09323 0.02683 -0.08004 0.03284 C -0.06771 0.02729 -0.07309 0.03076 -0.06146 0.02059 C -0.0599 0.0192 -0.05695 0.01642 -0.05695 0.01642 C -0.05417 0.00579 -0.04514 -0.00115 -0.03993 -0.01017 C -0.03646 -0.01595 -0.03386 -0.02243 -0.03073 -0.02867 C -0.02604 -0.03792 -0.01649 -0.04047 -0.0092 -0.04301 C -0.0066 -0.04232 -0.00399 -0.04186 -0.00156 -0.04093 C 0.00156 -0.03977 0.00764 -0.03677 0.00764 -0.03677 C 0.01059 -0.03307 0.01406 -0.03029 0.01684 -0.02659 C 0.02344 -0.0178 0.02882 0.00139 0.03385 0.01226 C 0.03437 0.01504 0.03472 0.01781 0.03541 0.02059 C 0.03628 0.02336 0.03785 0.02567 0.03854 0.02868 C 0.04705 0.06661 0.03281 0.01712 0.04305 0.05135 C 0.04201 0.06638 0.04149 0.08141 0.03993 0.09644 C 0.03732 0.12073 0.02014 0.15657 0.00312 0.16814 C 0.00278 0.16814 -0.0132 0.16652 -0.01684 0.16397 C -0.02084 0.1612 -0.02778 0.1538 -0.02778 0.1538 C -0.03386 0.14246 -0.03386 0.13252 -0.03542 0.11888 C -0.0349 0.10523 -0.03472 0.09159 -0.03386 0.07794 C -0.03177 0.04556 -0.01163 0.00995 0.01232 0.00209 C 0.02187 -0.01063 0.02656 -0.00855 0.04149 -0.01017 C 0.05208 -0.01965 0.05972 -0.03376 0.04462 -0.04717 C 0.04114 -0.06059 0.02604 -0.06198 0.01684 -0.06336 C 0.01458 -0.07377 0.0092 -0.08533 0.01996 -0.09019 C 0.02934 -0.08695 0.02691 -0.0858 0.02916 -0.07377 C 0.02864 -0.05111 0.03003 -0.02844 0.0276 -0.00601 C 0.02604 0.00833 0.01927 -0.00855 0.0184 -0.01017 C 0.01753 -0.01803 0.01545 -0.04648 0.0092 -0.05111 C 0.00382 -0.05527 -0.00313 -0.05411 -0.0092 -0.05527 C -0.00868 -0.05874 -0.00972 -0.06336 -0.00764 -0.06544 C -0.0033 -0.07007 -0.00104 -0.06198 2.77778E-7 -0.05943 " pathEditMode="relative" ptsTypes="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KOLUNIĆEV ZBORNIK</a:t>
            </a:r>
            <a:endParaRPr lang="hr-HR" sz="4400" dirty="0"/>
          </a:p>
        </p:txBody>
      </p:sp>
      <p:pic>
        <p:nvPicPr>
          <p:cNvPr id="6" name="Content Placeholder 5" descr="STG47615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r="74012"/>
          <a:stretch>
            <a:fillRect/>
          </a:stretch>
        </p:blipFill>
        <p:spPr>
          <a:xfrm>
            <a:off x="539552" y="1556792"/>
            <a:ext cx="2098576" cy="273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771800" y="1916832"/>
            <a:ext cx="51125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-U knjižnici </a:t>
            </a:r>
            <a:r>
              <a:rPr lang="hr-HR" sz="2400" dirty="0"/>
              <a:t>H</a:t>
            </a:r>
            <a:r>
              <a:rPr lang="hr-HR" sz="2400" dirty="0" smtClean="0"/>
              <a:t>rvatske akademije znanosti i umjetnosti , čuva se glagoljični </a:t>
            </a:r>
            <a:r>
              <a:rPr lang="hr-HR" sz="2400" dirty="0" err="1" smtClean="0"/>
              <a:t>Kolunićev</a:t>
            </a:r>
            <a:r>
              <a:rPr lang="hr-HR" sz="2400" dirty="0" smtClean="0"/>
              <a:t> zbornik koji je u akademiji uspio kupnjom </a:t>
            </a:r>
            <a:r>
              <a:rPr lang="hr-HR" sz="2400" dirty="0" err="1" smtClean="0"/>
              <a:t>Kukuljeviće</a:t>
            </a:r>
            <a:r>
              <a:rPr lang="hr-HR" sz="2400" dirty="0" smtClean="0"/>
              <a:t> zbirke.</a:t>
            </a:r>
          </a:p>
          <a:p>
            <a:r>
              <a:rPr lang="hr-HR" sz="2400" dirty="0" smtClean="0"/>
              <a:t>-Saznali smo da je </a:t>
            </a:r>
            <a:r>
              <a:rPr lang="hr-HR" sz="2400" dirty="0" err="1" smtClean="0"/>
              <a:t>prepisivać</a:t>
            </a:r>
            <a:r>
              <a:rPr lang="hr-HR" sz="2400" dirty="0" smtClean="0"/>
              <a:t> Broz </a:t>
            </a:r>
            <a:r>
              <a:rPr lang="hr-HR" sz="2400" dirty="0" err="1" smtClean="0"/>
              <a:t>Kolunić</a:t>
            </a:r>
            <a:r>
              <a:rPr lang="hr-HR" sz="2400" dirty="0" smtClean="0"/>
              <a:t> po kome se zbornik i zove.</a:t>
            </a:r>
          </a:p>
          <a:p>
            <a:r>
              <a:rPr lang="hr-HR" sz="2400" dirty="0" smtClean="0"/>
              <a:t>-Danas znamo da je Broz </a:t>
            </a:r>
            <a:r>
              <a:rPr lang="hr-HR" sz="2400" dirty="0" err="1" smtClean="0"/>
              <a:t>Kolunić</a:t>
            </a:r>
            <a:r>
              <a:rPr lang="hr-HR" sz="2400" dirty="0" smtClean="0"/>
              <a:t> odlično pisao glagoljicu,ćirilicu i latinicu te podučavao mlade u pisanju.</a:t>
            </a:r>
            <a:endParaRPr lang="hr-HR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0081 C -0.06562 -0.01827 -0.0658 -0.02868 -0.06458 -0.04094 C -0.06545 -0.06684 -0.06424 -0.07794 -0.06927 -0.09829 C -0.06979 -0.10523 -0.07014 -0.11194 -0.07083 -0.11887 C -0.07187 -0.12812 -0.07517 -0.13159 -0.06771 -0.11887 C -0.06441 -0.10592 -0.05903 -0.09621 -0.05087 -0.08812 C -0.04809 -0.08048 -0.03576 -0.06291 -0.03073 -0.05944 C -0.02656 -0.05666 -0.0184 -0.05111 -0.0184 -0.05111 C -0.01163 -0.05435 -0.00885 -0.0599 -0.00469 -0.06753 C -0.00017 -0.08534 -0.00156 -0.10477 0.00608 -0.12096 C 0.0066 -0.12581 0.00712 -0.13044 0.00764 -0.13529 C 0.00816 -0.13876 0.0092 -0.14894 0.0092 -0.14547 C 0.0092 -0.09621 4.44444E-6 -0.0488 4.44444E-6 -1.43386E-6 " pathEditMode="relative" ptsTypes="ffffffffffff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BERLINSKI MISAL</a:t>
            </a:r>
            <a:endParaRPr lang="hr-HR" sz="5400" dirty="0"/>
          </a:p>
        </p:txBody>
      </p:sp>
      <p:pic>
        <p:nvPicPr>
          <p:cNvPr id="7" name="Content Placeholder 6" descr="STG5303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73469" b="21429"/>
          <a:stretch>
            <a:fillRect/>
          </a:stretch>
        </p:blipFill>
        <p:spPr>
          <a:xfrm>
            <a:off x="251520" y="1700808"/>
            <a:ext cx="2376264" cy="3672408"/>
          </a:xfrm>
        </p:spPr>
      </p:pic>
      <p:sp>
        <p:nvSpPr>
          <p:cNvPr id="8" name="TextBox 7"/>
          <p:cNvSpPr txBox="1"/>
          <p:nvPr/>
        </p:nvSpPr>
        <p:spPr>
          <a:xfrm>
            <a:off x="3635896" y="1916832"/>
            <a:ext cx="44644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-Zadarski nadbiskup </a:t>
            </a:r>
            <a:r>
              <a:rPr lang="hr-HR" sz="2000" dirty="0" err="1" smtClean="0"/>
              <a:t>Oktavija</a:t>
            </a:r>
            <a:r>
              <a:rPr lang="hr-HR" sz="2000" dirty="0" smtClean="0"/>
              <a:t> </a:t>
            </a:r>
            <a:r>
              <a:rPr lang="hr-HR" sz="2000" dirty="0" err="1" smtClean="0"/>
              <a:t>Garzadoro</a:t>
            </a:r>
            <a:r>
              <a:rPr lang="hr-HR" sz="2000" dirty="0" smtClean="0"/>
              <a:t> poslao je misal 1627. u Rim , </a:t>
            </a:r>
            <a:r>
              <a:rPr lang="hr-HR" sz="2000" dirty="0" err="1" smtClean="0"/>
              <a:t>zajdeno</a:t>
            </a:r>
            <a:r>
              <a:rPr lang="hr-HR" sz="2000" dirty="0" smtClean="0"/>
              <a:t> s još nekoliko </a:t>
            </a:r>
            <a:r>
              <a:rPr lang="hr-HR" sz="2000" dirty="0" err="1" smtClean="0"/>
              <a:t>misla</a:t>
            </a:r>
            <a:r>
              <a:rPr lang="hr-HR" sz="2000" dirty="0" smtClean="0"/>
              <a:t> i brevijara.</a:t>
            </a:r>
          </a:p>
          <a:p>
            <a:r>
              <a:rPr lang="hr-HR" sz="2000" dirty="0" smtClean="0"/>
              <a:t>-Šest prvih od ukupno 54 stihova :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   Suda hoće gnjevan </a:t>
            </a:r>
            <a:r>
              <a:rPr lang="hr-HR" sz="2000" dirty="0" err="1" smtClean="0"/>
              <a:t>priti</a:t>
            </a:r>
            <a:r>
              <a:rPr lang="hr-HR" sz="2000" dirty="0" smtClean="0"/>
              <a:t>,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    vas svit ognjem popaliti,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    ne moći se pred njim skriti.</a:t>
            </a:r>
          </a:p>
          <a:p>
            <a:endParaRPr lang="hr-HR" sz="2000" dirty="0"/>
          </a:p>
          <a:p>
            <a:r>
              <a:rPr lang="hr-HR" sz="2000" dirty="0" smtClean="0"/>
              <a:t>       Kolik trepet tada bude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   kad se Sveto Pismo </a:t>
            </a:r>
            <a:r>
              <a:rPr lang="hr-HR" sz="2000" dirty="0" err="1" smtClean="0"/>
              <a:t>zbude</a:t>
            </a:r>
            <a:r>
              <a:rPr lang="hr-HR" sz="2000" dirty="0" smtClean="0"/>
              <a:t>,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   a mrtvi se </a:t>
            </a:r>
            <a:r>
              <a:rPr lang="hr-HR" sz="2000" dirty="0" err="1" smtClean="0"/>
              <a:t>vsi</a:t>
            </a:r>
            <a:r>
              <a:rPr lang="hr-HR" sz="2000" dirty="0" smtClean="0"/>
              <a:t> probude.</a:t>
            </a:r>
          </a:p>
          <a:p>
            <a:r>
              <a:rPr lang="hr-HR" dirty="0"/>
              <a:t> </a:t>
            </a:r>
            <a:r>
              <a:rPr lang="hr-HR" dirty="0" smtClean="0"/>
              <a:t>      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47549E-6 C -0.00139 -0.01503 -0.00382 -0.02682 -0.00764 -0.04093 C -0.01111 -0.05342 -0.01094 -0.06544 -0.01858 -0.07562 C -0.0217 -0.07978 -0.02361 -0.08626 -0.02778 -0.08811 C -0.03195 -0.08996 -0.03351 -0.09019 -0.03698 -0.09412 C -0.03872 -0.09597 -0.03958 -0.09921 -0.04149 -0.10036 C -0.04792 -0.10429 -0.05504 -0.10545 -0.06163 -0.10846 C -0.06667 -0.10776 -0.07188 -0.10799 -0.07691 -0.10638 C -0.08247 -0.10476 -0.08125 -0.10083 -0.08472 -0.0962 C -0.0941 -0.08348 -0.0849 -0.10638 -0.09844 -0.07978 C -0.10434 -0.06822 -0.10695 -0.05688 -0.11233 -0.04509 C -0.1132 -0.04023 -0.11545 -0.03584 -0.11545 -0.03075 C -0.11545 -0.00577 -0.09948 -0.00046 -0.08611 0.00833 C -0.07882 0.01319 -0.07222 0.0192 -0.06458 0.02267 C -0.05729 0.03747 -0.04879 0.05112 -0.04149 0.06569 C -0.04097 0.06777 -0.04045 0.06985 -0.04011 0.07193 C -0.03958 0.0754 -0.03924 0.07887 -0.03854 0.08211 C -0.03767 0.08627 -0.03542 0.09436 -0.03542 0.09436 C -0.0349 0.10315 -0.03438 0.11217 -0.03386 0.12096 C -0.03333 0.1279 -0.03438 0.1353 -0.03229 0.14154 C -0.0316 0.14386 -0.03038 0.13738 -0.02934 0.1353 C -0.02778 0.13252 -0.02622 0.12998 -0.02465 0.1272 C -0.02292 0.1242 -0.01198 0.10385 -0.0092 0.09645 C -0.00851 0.0946 -0.00851 0.09205 -0.00764 0.0902 C -0.00052 0.07586 0.01076 0.06499 0.0184 0.05135 C 0.01996 0.0488 0.02483 0.03909 0.0276 0.03701 C 0.03142 0.03423 0.03854 0.03238 0.04305 0.03077 C 0.04844 0.02868 0.05312 0.02498 0.05851 0.02267 C 0.06458 0.01712 0.06944 0.0155 0.07535 0.00833 C 0.07917 0.00371 0.08246 -0.00115 0.08611 -0.00601 C 0.08767 -0.00809 0.0908 -0.01225 0.0908 -0.01225 C 0.09358 -0.02011 0.09479 -0.02751 0.09826 -0.03468 C 0.10191 -0.05318 0.10121 -0.07169 0.09236 -0.08602 C 0.08941 -0.09065 0.08941 -0.09435 0.08455 -0.0962 C 0.08108 -0.09759 0.07743 -0.09759 0.07378 -0.09828 C -0.0059 -0.09551 0.02882 -0.11331 0.00156 -0.07562 C -0.00191 -0.05735 0.00243 -0.07793 -0.00313 -0.05943 C -0.00434 -0.05527 -0.00625 -0.04694 -0.00625 -0.04694 C -0.00764 -0.03491 -0.01163 -0.02011 -0.00764 -0.00809 C -0.00695 -0.00624 -0.00469 -0.0067 -0.00313 -0.00601 C 0.00989 -0.01479 0.01111 -0.02774 0.01528 -0.04509 C 0.01632 -0.05642 0.02135 -0.077 0.01076 -0.08186 C -0.00573 -0.06729 -0.02431 -0.05781 -0.03854 -0.03885 C -0.04392 -0.03168 -0.04965 -0.02474 -0.05382 -0.01641 C -0.05642 -0.01132 -0.06007 6.47549E-6 -0.06007 6.47549E-6 C -0.05903 0.00278 -0.0592 0.00787 -0.05695 0.00833 C -0.0434 0.01111 -0.0283 -0.00369 -0.01858 -0.01433 C -0.01042 -0.03306 -0.00556 -0.0481 -0.00313 -0.0696 C -0.00538 -0.11077 -0.00261 -0.0851 -0.00764 -0.11262 C -0.00833 -0.11609 -0.00747 -0.12002 -0.0092 -0.1228 C -0.0125 -0.12811 -0.02153 -0.13505 -0.02153 -0.13505 C -0.03872 -0.13205 -0.0467 -0.12233 -0.05695 -0.10453 C -0.05417 -0.11863 -0.04427 -0.14268 -0.06007 -0.14962 C -0.06563 -0.14824 -0.0717 -0.1487 -0.07691 -0.14546 C -0.08976 -0.1376 -0.0941 -0.12696 -0.09688 -0.11054 C -0.09445 -0.09967 -0.09688 -0.10476 -0.08472 -0.09828 C -0.07031 -0.09042 -0.05677 -0.09019 -0.04149 -0.08811 C -0.0158 -0.09342 -0.00573 -0.09227 0.0092 -0.11886 C 0.0118 -0.13575 0.0125 -0.148 0.01076 -0.16581 C 0.00989 -0.17437 0.00156 -0.18848 0.00156 -0.18848 C -0.00261 -0.17252 -0.00365 -0.15448 0.00312 -0.13922 C 0.00486 -0.13552 0.00746 -0.13274 0.0092 -0.12904 C 0.01059 -0.1258 0.01059 -0.12164 0.01233 -0.11886 C 0.0151 -0.1147 0.02274 -0.11355 0.02604 -0.11262 C 0.03976 -0.11979 0.04566 -0.12326 0.05382 -0.13922 C 0.05434 -0.1413 0.05677 -0.14662 0.05538 -0.14546 C 0.04844 -0.13991 0.03576 -0.11447 0.03385 -0.10846 C 0.02864 -0.09273 0.02621 -0.07816 0.02465 -0.06128 C 0.02569 -0.04972 0.02569 -0.03792 0.0276 -0.02659 C 0.0283 -0.02266 0.03125 -0.02011 0.03229 -0.01641 C 0.03889 0.00556 0.02917 -0.01526 0.03698 6.47549E-6 C 0.03177 0.01712 0.0276 0.03308 0.02465 0.05135 C 0.02569 0.06916 0.02413 0.0754 0.03073 0.08812 C 0.03733 0.07956 0.0401 0.07054 0.02917 0.06569 C 0.01684 0.06777 0.01562 0.06754 0.00764 0.07794 C 0.00399 0.09228 0.00538 0.08604 0.00312 0.09645 C 0.00486 0.12304 0.00278 0.13252 0.02309 0.14154 C 0.02778 0.14085 0.03281 0.14201 0.03698 0.13946 C 0.04097 0.13692 0.04618 0.1272 0.04618 0.1272 C 0.04896 0.10893 0.05104 0.09899 0.04618 0.07586 C 0.04045 0.04857 0.01198 0.02753 -0.00625 0.02059 C -0.01545 0.02152 -0.02587 0.01828 -0.03386 0.02475 C -0.04097 0.03053 -0.0434 0.04071 -0.04774 0.04927 C -0.04827 0.05204 -0.04879 0.05482 -0.04931 0.05759 C -0.04983 0.05967 -0.05243 0.06361 -0.05087 0.06361 C -0.04097 0.06361 -0.03125 0.05967 -0.02153 0.05759 C -0.00972 0.05505 0.01389 0.04927 0.01389 0.04927 C 0.025 0.04349 0.03229 0.03863 0.04149 0.02868 C 0.04392 0.01643 0.04548 0.00463 0.05069 -0.00601 C 0.05417 -0.02451 0.05243 -0.01711 0.05538 -0.02867 C 0.05469 -0.04347 0.0592 -0.07307 0.04462 -0.07978 C 0.03246 -0.07747 0.01892 -0.07007 0.0092 -0.05943 C 0.00035 -0.04972 0.00469 -0.05249 -0.00313 -0.04902 C -0.00851 -0.0437 -0.01233 -0.03746 -0.01858 -0.03468 C -0.02396 -0.02751 -0.02847 -0.02196 -0.03073 -0.01225 C -0.02847 0.00417 -0.03108 -0.00161 -0.02622 -0.00809 C -0.02587 -0.00855 -0.02517 -0.00809 -0.02465 -0.00809 " pathEditMode="relative" ptsTypes="fffffffffffffffffffffffffffffffffffffffffffffffffffffff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  BERAMSKI MISAL</a:t>
            </a:r>
            <a:endParaRPr lang="hr-H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8816" cy="4873752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Ovj</a:t>
            </a:r>
            <a:r>
              <a:rPr lang="hr-HR" sz="2800" dirty="0" smtClean="0"/>
              <a:t> misal iz prve trećine XV. stoljeća ima  dva imena.</a:t>
            </a:r>
          </a:p>
          <a:p>
            <a:r>
              <a:rPr lang="hr-HR" sz="2800" dirty="0" smtClean="0"/>
              <a:t>Pripadan kodeksima koje je napisao Bartol </a:t>
            </a:r>
            <a:r>
              <a:rPr lang="hr-HR" sz="2800" dirty="0" err="1" smtClean="0"/>
              <a:t>Krbavac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On je i u ovom misalu, u djelu koji se zove </a:t>
            </a:r>
            <a:r>
              <a:rPr lang="hr-HR" sz="2800" dirty="0" err="1" smtClean="0"/>
              <a:t>memento</a:t>
            </a:r>
            <a:r>
              <a:rPr lang="hr-HR" sz="2800" dirty="0" smtClean="0"/>
              <a:t> </a:t>
            </a:r>
            <a:r>
              <a:rPr lang="hr-HR" sz="2800" dirty="0" err="1" smtClean="0"/>
              <a:t>vivorum</a:t>
            </a:r>
            <a:r>
              <a:rPr lang="hr-HR" sz="2800" dirty="0" smtClean="0"/>
              <a:t>, zapisao svoje ime.</a:t>
            </a:r>
            <a:endParaRPr lang="hr-HR" sz="2800" dirty="0"/>
          </a:p>
        </p:txBody>
      </p:sp>
      <p:pic>
        <p:nvPicPr>
          <p:cNvPr id="4" name="Picture 3" descr="STG27621.gif"/>
          <p:cNvPicPr>
            <a:picLocks noChangeAspect="1"/>
          </p:cNvPicPr>
          <p:nvPr/>
        </p:nvPicPr>
        <p:blipFill>
          <a:blip r:embed="rId2" cstate="print"/>
          <a:srcRect t="-2043" r="73701"/>
          <a:stretch>
            <a:fillRect/>
          </a:stretch>
        </p:blipFill>
        <p:spPr>
          <a:xfrm>
            <a:off x="6084168" y="1772816"/>
            <a:ext cx="2088232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3 0.36494 C -0.18767 0.29648 -0.19097 0.32354 -0.18472 0.28284 C -0.18177 0.26341 -0.18315 0.24329 -0.17552 0.22548 C -0.17031 0.21369 -0.1717 0.2204 -0.16475 0.21115 C -0.16006 0.2049 -0.15746 0.20189 -0.15086 0.19889 C -0.1467 0.19958 -0.14236 0.19912 -0.13854 0.20097 C -0.13645 0.20189 -0.13558 0.20536 -0.13385 0.20698 C -0.13246 0.20814 -0.1309 0.20837 -0.12933 0.20906 C -0.12586 0.216 -0.12135 0.22225 -0.11857 0.22965 C -0.11597 0.23659 -0.11423 0.24329 -0.11076 0.25 C -0.11024 0.25208 -0.11006 0.25439 -0.10937 0.25624 C -0.1085 0.25856 -0.10694 0.26017 -0.10624 0.26249 C -0.10104 0.28122 -0.09913 0.30227 -0.09704 0.32192 C -0.09843 0.33071 -0.09913 0.33996 -0.10156 0.34852 C -0.10659 0.36609 -0.12117 0.37373 -0.13385 0.3772 C -0.16076 0.37442 -0.1493 0.38043 -0.1585 0.36286 C -0.15781 0.35523 -0.15885 0.34621 -0.15538 0.34019 C -0.15277 0.33557 -0.14861 0.33279 -0.14617 0.32794 C -0.12274 0.28029 -0.09149 0.27891 -0.05242 0.27266 C -0.03802 0.27035 -0.02395 0.26642 -0.00937 0.26434 C 0.00296 0.26064 0.00955 0.25439 0.01997 0.24399 C 0.02188 0.24214 0.02431 0.24167 0.02605 0.23982 C 0.02657 0.23936 0.03751 0.22456 0.03994 0.22132 C 0.0415 0.21924 0.04462 0.21531 0.04462 0.21531 C 0.04827 0.2049 0.05209 0.19403 0.05678 0.18455 C 0.05556 0.16004 0.05764 0.1413 0.0415 0.1272 C 0.03716 0.11841 0.0316 0.11378 0.02605 0.10661 C 0.01424 0.09112 0.01372 0.08487 -0.00156 0.07794 C -0.00954 0.07886 -0.01927 0.07678 -0.02621 0.08418 C -0.02951 0.08788 -0.03281 0.09181 -0.03541 0.09644 C -0.03802 0.10129 -0.04322 0.11078 -0.04322 0.11078 C -0.04374 0.11332 -0.04617 0.12326 -0.04617 0.12511 C -0.04617 0.13066 -0.04652 0.13668 -0.04461 0.14153 C -0.0427 0.14662 -0.03854 0.14963 -0.03541 0.15379 C -0.0276 0.1642 -0.01927 0.17183 -0.00937 0.17831 C -0.00208 0.18316 0.00139 0.18201 0.00764 0.19056 C 0.01563 0.20143 0.02969 0.21808 0.03525 0.23173 C 0.03855 0.23959 0.03924 0.24676 0.04306 0.25416 C 0.04497 0.26179 0.04723 0.26919 0.04914 0.27683 C 0.0474 0.31614 0.04758 0.32562 0.03386 0.35661 C 0.0302 0.37627 0.0158 0.39315 0.00139 0.39963 C -0.0019 0.39917 -0.01666 0.40009 -0.02152 0.39362 C -0.02274 0.392 -0.02204 0.38922 -0.02308 0.38737 C -0.02482 0.38413 -0.02725 0.38205 -0.02933 0.37928 C -0.0342 0.36633 -0.0401 0.36424 -0.04461 0.34852 C -0.04374 0.29972 -0.04635 0.25948 -0.0309 0.21739 C -0.02916 0.20421 -0.0302 0.20652 -0.02621 0.19473 C -0.02534 0.19195 -0.02395 0.18941 -0.02308 0.18663 C -0.02239 0.18455 -0.02152 0.17831 -0.02152 0.18039 C -0.02152 0.19103 -0.02499 0.19866 -0.02933 0.20698 C -0.03211 0.22155 -0.02881 0.20976 -0.03541 0.22132 C -0.04479 0.23751 -0.03715 0.2308 -0.04774 0.23774 C -0.07742 0.23427 -0.0592 0.24167 -0.07083 0.21947 C -0.07308 0.20768 -0.07395 0.2056 -0.07239 0.19264 C -0.07135 0.19473 -0.07117 0.19889 -0.06927 0.19889 C -0.06736 0.19889 -0.06666 0.19496 -0.06614 0.19264 C -0.0651 0.18733 -0.06527 0.18177 -0.06475 0.17622 C -0.06527 0.1531 -0.06406 0.12974 -0.06614 0.10661 C -0.06666 0.10176 -0.07239 0.09436 -0.07239 0.09436 C -0.07447 0.09505 -0.0776 0.09389 -0.07847 0.09644 C -0.07916 0.09829 -0.07534 0.09759 -0.07395 0.09852 C -0.07222 0.09967 -0.071 0.10176 -0.06927 0.10245 C -0.05329 0.10939 -0.03524 0.11054 -0.01857 0.11286 C -0.00572 0.10985 -0.01006 0.10939 -0.00156 0.09852 C 0.00105 0.09135 0.00278 0.08464 0.00608 0.07794 C 0.00764 0.05481 0.00643 0.03076 0.01077 0.00832 C 0.0106 0.00439 0.01303 -0.03677 0.00139 -0.01434 C -0.00034 -0.00416 8.33333E-6 -0.00879 8.33333E-6 2.6827E-6 " pathEditMode="relative" ptsTypes="fffffffff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  AUTORICE :</a:t>
            </a:r>
            <a:endParaRPr lang="hr-HR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Bradley Hand ITC" pitchFamily="66" charset="0"/>
              </a:rPr>
              <a:t> </a:t>
            </a:r>
            <a:r>
              <a:rPr lang="hr-HR" sz="4400" dirty="0" err="1" smtClean="0">
                <a:latin typeface="Chiller" pitchFamily="82" charset="0"/>
              </a:rPr>
              <a:t>Andrea</a:t>
            </a:r>
            <a:r>
              <a:rPr lang="hr-HR" sz="4400" dirty="0" smtClean="0">
                <a:latin typeface="Chiller" pitchFamily="82" charset="0"/>
              </a:rPr>
              <a:t> </a:t>
            </a:r>
            <a:r>
              <a:rPr lang="hr-HR" sz="4400" dirty="0" err="1" smtClean="0">
                <a:latin typeface="Chiller" pitchFamily="82" charset="0"/>
              </a:rPr>
              <a:t>Ljubas</a:t>
            </a:r>
            <a:r>
              <a:rPr lang="hr-HR" sz="4400" dirty="0" smtClean="0">
                <a:latin typeface="Chiller" pitchFamily="82" charset="0"/>
              </a:rPr>
              <a:t> </a:t>
            </a:r>
          </a:p>
          <a:p>
            <a:pPr>
              <a:buNone/>
            </a:pPr>
            <a:r>
              <a:rPr lang="hr-HR" sz="4400" dirty="0" err="1" smtClean="0">
                <a:latin typeface="Chiller" pitchFamily="82" charset="0"/>
              </a:rPr>
              <a:t>Andrea</a:t>
            </a:r>
            <a:r>
              <a:rPr lang="hr-HR" sz="4400" dirty="0" smtClean="0">
                <a:latin typeface="Chiller" pitchFamily="82" charset="0"/>
              </a:rPr>
              <a:t> </a:t>
            </a:r>
            <a:r>
              <a:rPr lang="hr-HR" sz="4400" dirty="0" err="1" smtClean="0">
                <a:latin typeface="Chiller" pitchFamily="82" charset="0"/>
              </a:rPr>
              <a:t>Kocac</a:t>
            </a:r>
            <a:r>
              <a:rPr lang="hr-HR" sz="4400" dirty="0" smtClean="0">
                <a:latin typeface="Chiller" pitchFamily="82" charset="0"/>
              </a:rPr>
              <a:t>     7.b razred</a:t>
            </a:r>
            <a:endParaRPr lang="hr-HR" sz="4400" dirty="0" smtClean="0">
              <a:latin typeface="Brush Script MT" pitchFamily="66" charset="0"/>
            </a:endParaRPr>
          </a:p>
          <a:p>
            <a:pPr>
              <a:buNone/>
            </a:pPr>
            <a:endParaRPr lang="hr-HR" dirty="0" smtClean="0">
              <a:latin typeface="Brush Script MT" pitchFamily="66" charset="0"/>
            </a:endParaRPr>
          </a:p>
          <a:p>
            <a:pPr>
              <a:buNone/>
            </a:pPr>
            <a:endParaRPr lang="hr-HR" dirty="0">
              <a:latin typeface="Bradley Hand ITC" pitchFamily="66" charset="0"/>
            </a:endParaRPr>
          </a:p>
        </p:txBody>
      </p:sp>
      <p:pic>
        <p:nvPicPr>
          <p:cNvPr id="7" name="Picture 6" descr="Hr._glagoljski_misal-15._st.-unutrašnj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3750" y="3760235"/>
            <a:ext cx="3274194" cy="2151614"/>
          </a:xfrm>
          <a:prstGeom prst="rect">
            <a:avLst/>
          </a:prstGeom>
        </p:spPr>
      </p:pic>
      <p:pic>
        <p:nvPicPr>
          <p:cNvPr id="2051" name="Picture 3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620688"/>
            <a:ext cx="1747418" cy="1693469"/>
          </a:xfrm>
          <a:prstGeom prst="rect">
            <a:avLst/>
          </a:prstGeom>
          <a:noFill/>
        </p:spPr>
      </p:pic>
      <p:pic>
        <p:nvPicPr>
          <p:cNvPr id="10" name="Picture 9" descr="sanknjige_a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3861048"/>
            <a:ext cx="2149162" cy="144016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988 -0.00139 -0.03399 0.00625 -0.04926 C 0.00677 -0.05272 0.00677 -0.05619 0.00781 -0.05943 C 0.00937 -0.06383 0.01389 -0.07169 0.01389 -0.07169 C 0.01771 -0.09643 0.03507 -0.12904 0.05399 -0.13529 C 0.05955 -0.13413 0.06476 -0.13413 0.06927 -0.12904 C 0.0743 -0.12349 0.08316 -0.11077 0.08316 -0.11077 C 0.08819 -0.09389 0.08524 -0.10198 0.09548 -0.08001 C 0.09583 -0.07909 0.10121 -0.06868 0.10156 -0.06753 C 0.10434 -0.05666 0.1092 -0.04648 0.11389 -0.03677 C 0.11979 -0.02428 0.12413 -0.01087 0.13542 -0.00624 C 0.13663 -0.00647 0.14792 -0.0074 0.15087 -0.01017 C 0.1526 -0.01179 0.15364 -0.01457 0.15538 -0.01642 C 0.15677 -0.01803 0.15851 -0.01919 0.16007 -0.02058 C 0.16215 -0.02474 0.16406 -0.02867 0.16614 -0.03284 C 0.16962 -0.03977 0.16684 -0.04926 0.16771 -0.05735 C 0.16979 -0.07678 0.1717 -0.09921 0.18472 -0.11077 C 0.18906 -0.12742 0.19896 -0.12534 0.21076 -0.12696 C 0.21493 -0.12627 0.21962 -0.12835 0.22309 -0.12511 C 0.22552 -0.12303 0.22673 -0.10615 0.2276 -0.10245 C 0.2283 -0.09967 0.22969 -0.09713 0.2309 -0.09435 C 0.23489 -0.06452 0.22864 -0.10013 0.23698 -0.07793 C 0.23958 -0.07099 0.23958 -0.06267 0.24167 -0.05527 C 0.24219 -0.05296 0.24375 -0.05134 0.24444 -0.04926 C 0.25208 -0.02914 0.25347 -0.01364 0.27239 -0.00624 C 0.27812 -0.00092 0.28246 0.00116 0.28923 -0.00208 C 0.29132 -0.02474 0.29132 -0.02058 0.3 -0.03677 C 0.30503 -0.04625 0.30746 -0.05712 0.31389 -0.06568 C 0.32535 -0.08117 0.31719 -0.06776 0.32778 -0.07793 C 0.33785 -0.08741 0.32691 -0.08163 0.33698 -0.08603 C 0.35417 -0.10314 0.35573 -0.09967 0.37847 -0.10245 C 0.38576 -0.10476 0.38854 -0.10777 0.39392 -0.1147 C 0.39548 -0.12095 0.3993 -0.12858 0.39548 -0.13529 C 0.38646 -0.15124 0.36458 -0.1568 0.35087 -0.1598 C 0.32587 -0.15818 0.31684 -0.16373 0.30156 -0.14338 C 0.28993 -0.11124 0.27726 -0.07955 0.26319 -0.04926 C 0.26059 -0.04394 0.25104 -0.02636 0.24774 -0.02243 C 0.24375 -0.0178 0.23542 -0.01017 0.23542 -0.01017 C 0.22187 -0.01248 0.21823 -0.0148 0.20937 -0.02659 C 0.20833 -0.03006 0.20729 -0.03353 0.20625 -0.03677 C 0.20521 -0.03954 0.20399 -0.04232 0.20312 -0.04509 C 0.19913 -0.05735 0.2 -0.07308 0.18923 -0.07793 C 0.18646 -0.08163 0.18489 -0.08741 0.1816 -0.09019 C 0.17639 -0.09458 0.16736 -0.09528 0.16163 -0.0962 C 0.15642 -0.09482 0.15104 -0.09505 0.14618 -0.09227 C 0.1434 -0.09065 0.14288 -0.08279 0.14167 -0.08001 C 0.13941 -0.07493 0.13385 -0.06568 0.13385 -0.06568 C 0.13073 -0.05296 0.12656 -0.04301 0.12014 -0.03284 C 0.11892 -0.03099 0.11858 -0.02798 0.11701 -0.02659 C 0.11389 -0.02382 0.10972 -0.02405 0.10625 -0.02243 C 0.10469 -0.02451 0.10347 -0.02705 0.10156 -0.02867 C 0.0993 -0.03052 0.09566 -0.03006 0.09392 -0.03284 C 0.09132 -0.03677 0.08923 -0.05134 0.08767 -0.05735 C 0.08646 -0.06198 0.07847 -0.06568 0.07847 -0.06568 C 0.07639 -0.06498 0.07396 -0.06544 0.07239 -0.06359 C 0.07118 -0.06221 0.0717 -0.0592 0.07083 -0.05735 C 0.06858 -0.05226 0.06476 -0.04741 0.06163 -0.04301 C 0.05382 -0.04486 0.04809 -0.04532 0.04167 -0.05134 C 0.03403 -0.05064 0.02621 -0.05087 0.01858 -0.04926 C 0.0125 -0.04787 0.01441 -0.04394 0.01233 -0.03885 C 0.00347 -0.01734 0.00833 -0.03445 0.00469 -0.02058 C 0.00295 -0.00624 0.00295 -0.00046 -0.00764 0.00417 C -0.0092 0.00347 -0.01111 0.0037 -0.01233 0.00209 C -0.01597 -0.003 -0.01528 -0.01988 -0.01528 -0.02451 " pathEditMode="relative" ptsTypes="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988 -0.00139 -0.03399 0.00625 -0.04926 C 0.00677 -0.05272 0.00677 -0.05619 0.00781 -0.05943 C 0.00937 -0.06383 0.01389 -0.07169 0.01389 -0.07169 C 0.01771 -0.09643 0.03507 -0.12904 0.05399 -0.13529 C 0.05955 -0.13413 0.06476 -0.13413 0.06927 -0.12904 C 0.0743 -0.12349 0.08316 -0.11077 0.08316 -0.11077 C 0.08819 -0.09389 0.08524 -0.10198 0.09548 -0.08001 C 0.09583 -0.07909 0.10121 -0.06868 0.10156 -0.06753 C 0.10434 -0.05666 0.1092 -0.04648 0.11389 -0.03677 C 0.11979 -0.02428 0.12413 -0.01087 0.13542 -0.00624 C 0.13663 -0.00647 0.14792 -0.0074 0.15087 -0.01017 C 0.1526 -0.01179 0.15364 -0.01457 0.15538 -0.01642 C 0.15677 -0.01803 0.15851 -0.01919 0.16007 -0.02058 C 0.16215 -0.02474 0.16406 -0.02867 0.16614 -0.03284 C 0.16962 -0.03977 0.16684 -0.04926 0.16771 -0.05735 C 0.16979 -0.07678 0.1717 -0.09921 0.18472 -0.11077 C 0.18906 -0.12742 0.19896 -0.12534 0.21076 -0.12696 C 0.21493 -0.12627 0.21962 -0.12835 0.22309 -0.12511 C 0.22552 -0.12303 0.22673 -0.10615 0.2276 -0.10245 C 0.2283 -0.09967 0.22969 -0.09713 0.2309 -0.09435 C 0.23489 -0.06452 0.22864 -0.10013 0.23698 -0.07793 C 0.23958 -0.07099 0.23958 -0.06267 0.24167 -0.05527 C 0.24219 -0.05296 0.24375 -0.05134 0.24444 -0.04926 C 0.25208 -0.02914 0.25347 -0.01364 0.27239 -0.00624 C 0.27812 -0.00092 0.28246 0.00116 0.28923 -0.00208 C 0.29132 -0.02474 0.29132 -0.02058 0.3 -0.03677 C 0.30503 -0.04625 0.30746 -0.05712 0.31389 -0.06568 C 0.32535 -0.08117 0.31719 -0.06776 0.32778 -0.07793 C 0.33785 -0.08741 0.32691 -0.08163 0.33698 -0.08603 C 0.35417 -0.10314 0.35573 -0.09967 0.37847 -0.10245 C 0.38576 -0.10476 0.38854 -0.10777 0.39392 -0.1147 C 0.39548 -0.12095 0.3993 -0.12858 0.39548 -0.13529 C 0.38646 -0.15124 0.36458 -0.1568 0.35087 -0.1598 C 0.32587 -0.15818 0.31684 -0.16373 0.30156 -0.14338 C 0.28993 -0.11124 0.27726 -0.07955 0.26319 -0.04926 C 0.26059 -0.04394 0.25104 -0.02636 0.24774 -0.02243 C 0.24375 -0.0178 0.23542 -0.01017 0.23542 -0.01017 C 0.22187 -0.01248 0.21823 -0.0148 0.20937 -0.02659 C 0.20833 -0.03006 0.20729 -0.03353 0.20625 -0.03677 C 0.20521 -0.03954 0.20399 -0.04232 0.20312 -0.04509 C 0.19913 -0.05735 0.2 -0.07308 0.18923 -0.07793 C 0.18646 -0.08163 0.18489 -0.08741 0.1816 -0.09019 C 0.17639 -0.09458 0.16736 -0.09528 0.16163 -0.0962 C 0.15642 -0.09482 0.15104 -0.09505 0.14618 -0.09227 C 0.1434 -0.09065 0.14288 -0.08279 0.14167 -0.08001 C 0.13941 -0.07493 0.13385 -0.06568 0.13385 -0.06568 C 0.13073 -0.05296 0.12656 -0.04301 0.12014 -0.03284 C 0.11892 -0.03099 0.11858 -0.02798 0.11701 -0.02659 C 0.11389 -0.02382 0.10972 -0.02405 0.10625 -0.02243 C 0.10469 -0.02451 0.10347 -0.02705 0.10156 -0.02867 C 0.0993 -0.03052 0.09566 -0.03006 0.09392 -0.03284 C 0.09132 -0.03677 0.08923 -0.05134 0.08767 -0.05735 C 0.08646 -0.06198 0.07847 -0.06568 0.07847 -0.06568 C 0.07639 -0.06498 0.07396 -0.06544 0.07239 -0.06359 C 0.07118 -0.06221 0.0717 -0.0592 0.07083 -0.05735 C 0.06858 -0.05226 0.06476 -0.04741 0.06163 -0.04301 C 0.05382 -0.04486 0.04809 -0.04532 0.04167 -0.05134 C 0.03403 -0.05064 0.02621 -0.05087 0.01858 -0.04926 C 0.0125 -0.04787 0.01441 -0.04394 0.01233 -0.03885 C 0.00347 -0.01734 0.00833 -0.03445 0.00469 -0.02058 C 0.00295 -0.00624 0.00295 -0.00046 -0.00764 0.00417 C -0.0092 0.00347 -0.01111 0.0037 -0.01233 0.00209 C -0.01597 -0.003 -0.01528 -0.01988 -0.01528 -0.02451 " pathEditMode="relative" ptsTypes="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225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Dan hrvatske knjige </vt:lpstr>
      <vt:lpstr>            22.travnja</vt:lpstr>
      <vt:lpstr>KOLUNIĆEV ZBORNIK</vt:lpstr>
      <vt:lpstr>BERLINSKI MISAL</vt:lpstr>
      <vt:lpstr>  BERAMSKI MISAL</vt:lpstr>
      <vt:lpstr>  AUTORICE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hrvatske knjige</dc:title>
  <dc:creator>MALIMATE</dc:creator>
  <cp:lastModifiedBy>MALIMATE</cp:lastModifiedBy>
  <cp:revision>9</cp:revision>
  <dcterms:created xsi:type="dcterms:W3CDTF">2012-04-22T09:32:58Z</dcterms:created>
  <dcterms:modified xsi:type="dcterms:W3CDTF">2012-04-22T21:01:15Z</dcterms:modified>
</cp:coreProperties>
</file>